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1FC5A3A-B73A-4C15-B465-271C7861A963}">
          <p14:sldIdLst>
            <p14:sldId id="256"/>
            <p14:sldId id="257"/>
            <p14:sldId id="258"/>
            <p14:sldId id="259"/>
            <p14:sldId id="261"/>
            <p14:sldId id="26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1B2C04-DB9B-4188-BEA5-CCB7FE7E1FCF}" type="datetimeFigureOut">
              <a:rPr lang="en-US" smtClean="0"/>
              <a:t>3/4/2014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4F9FB-8201-42CE-A843-18CB3B3340B9}" type="slidenum">
              <a:rPr lang="en-US" smtClean="0"/>
              <a:t>‹#›</a:t>
            </a:fld>
            <a:endParaRPr lang="en-US"/>
          </a:p>
        </p:txBody>
      </p:sp>
    </p:spTree>
    <p:extLst>
      <p:ext uri="{BB962C8B-B14F-4D97-AF65-F5344CB8AC3E}">
        <p14:creationId xmlns:p14="http://schemas.microsoft.com/office/powerpoint/2010/main" val="3396981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64F9FB-8201-42CE-A843-18CB3B3340B9}" type="slidenum">
              <a:rPr lang="en-US" smtClean="0"/>
              <a:t>2</a:t>
            </a:fld>
            <a:endParaRPr lang="en-US"/>
          </a:p>
        </p:txBody>
      </p:sp>
    </p:spTree>
    <p:extLst>
      <p:ext uri="{BB962C8B-B14F-4D97-AF65-F5344CB8AC3E}">
        <p14:creationId xmlns:p14="http://schemas.microsoft.com/office/powerpoint/2010/main" val="1302508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85B12F-3621-4FF7-A2CB-028B4E940F18}" type="datetimeFigureOut">
              <a:rPr lang="en-US" smtClean="0"/>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4262300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85B12F-3621-4FF7-A2CB-028B4E940F18}" type="datetimeFigureOut">
              <a:rPr lang="en-US" smtClean="0"/>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268482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85B12F-3621-4FF7-A2CB-028B4E940F18}" type="datetimeFigureOut">
              <a:rPr lang="en-US" smtClean="0"/>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34928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85B12F-3621-4FF7-A2CB-028B4E940F18}" type="datetimeFigureOut">
              <a:rPr lang="en-US" smtClean="0"/>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251110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85B12F-3621-4FF7-A2CB-028B4E940F18}" type="datetimeFigureOut">
              <a:rPr lang="en-US" smtClean="0"/>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1856860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85B12F-3621-4FF7-A2CB-028B4E940F18}" type="datetimeFigureOut">
              <a:rPr lang="en-US" smtClean="0"/>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170036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85B12F-3621-4FF7-A2CB-028B4E940F18}" type="datetimeFigureOut">
              <a:rPr lang="en-US" smtClean="0"/>
              <a:t>3/4/2014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3332628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85B12F-3621-4FF7-A2CB-028B4E940F18}" type="datetimeFigureOut">
              <a:rPr lang="en-US" smtClean="0"/>
              <a:t>3/4/2014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3243839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85B12F-3621-4FF7-A2CB-028B4E940F18}" type="datetimeFigureOut">
              <a:rPr lang="en-US" smtClean="0"/>
              <a:t>3/4/2014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1042635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85B12F-3621-4FF7-A2CB-028B4E940F18}" type="datetimeFigureOut">
              <a:rPr lang="en-US" smtClean="0"/>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1847564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85B12F-3621-4FF7-A2CB-028B4E940F18}" type="datetimeFigureOut">
              <a:rPr lang="en-US" smtClean="0"/>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12A11-AC23-486B-B801-4E7E083F5B79}" type="slidenum">
              <a:rPr lang="en-US" smtClean="0"/>
              <a:t>‹#›</a:t>
            </a:fld>
            <a:endParaRPr lang="en-US"/>
          </a:p>
        </p:txBody>
      </p:sp>
    </p:spTree>
    <p:extLst>
      <p:ext uri="{BB962C8B-B14F-4D97-AF65-F5344CB8AC3E}">
        <p14:creationId xmlns:p14="http://schemas.microsoft.com/office/powerpoint/2010/main" val="4252665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5B12F-3621-4FF7-A2CB-028B4E940F18}" type="datetimeFigureOut">
              <a:rPr lang="en-US" smtClean="0"/>
              <a:t>3/4/2014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D12A11-AC23-486B-B801-4E7E083F5B79}" type="slidenum">
              <a:rPr lang="en-US" smtClean="0"/>
              <a:t>‹#›</a:t>
            </a:fld>
            <a:endParaRPr lang="en-US"/>
          </a:p>
        </p:txBody>
      </p:sp>
    </p:spTree>
    <p:extLst>
      <p:ext uri="{BB962C8B-B14F-4D97-AF65-F5344CB8AC3E}">
        <p14:creationId xmlns:p14="http://schemas.microsoft.com/office/powerpoint/2010/main" val="1214037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njdivorceblog.typepad.com/new_jersey_divorce_law_me/mediation/" TargetMode="External"/><Relationship Id="rId2" Type="http://schemas.openxmlformats.org/officeDocument/2006/relationships/hyperlink" Target="http://seiflaw.com/civil_litigation.html" TargetMode="External"/><Relationship Id="rId1" Type="http://schemas.openxmlformats.org/officeDocument/2006/relationships/slideLayout" Target="../slideLayouts/slideLayout2.xml"/><Relationship Id="rId5" Type="http://schemas.openxmlformats.org/officeDocument/2006/relationships/hyperlink" Target="http://www.germmagazine.com/how-to-write-a-story-in-100-words/" TargetMode="External"/><Relationship Id="rId4" Type="http://schemas.openxmlformats.org/officeDocument/2006/relationships/hyperlink" Target="http://kentuckianareporters.com/court-reporting-services/arbitration-medi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3-1 How Can Disputes Can Be Resolved Without Going to Court? (49)</a:t>
            </a:r>
            <a:endParaRPr lang="en-US" dirty="0"/>
          </a:p>
        </p:txBody>
      </p:sp>
      <p:sp>
        <p:nvSpPr>
          <p:cNvPr id="3" name="Subtitle 2"/>
          <p:cNvSpPr>
            <a:spLocks noGrp="1"/>
          </p:cNvSpPr>
          <p:nvPr>
            <p:ph type="subTitle" idx="1"/>
          </p:nvPr>
        </p:nvSpPr>
        <p:spPr/>
        <p:txBody>
          <a:bodyPr/>
          <a:lstStyle/>
          <a:p>
            <a:endParaRPr lang="en-US" dirty="0" smtClean="0"/>
          </a:p>
          <a:p>
            <a:r>
              <a:rPr lang="en-US" dirty="0" smtClean="0"/>
              <a:t>By: Amanda Benson</a:t>
            </a:r>
            <a:endParaRPr lang="en-US" dirty="0"/>
          </a:p>
        </p:txBody>
      </p:sp>
    </p:spTree>
    <p:extLst>
      <p:ext uri="{BB962C8B-B14F-4D97-AF65-F5344CB8AC3E}">
        <p14:creationId xmlns:p14="http://schemas.microsoft.com/office/powerpoint/2010/main" val="3255417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Key Terms</a:t>
            </a:r>
            <a:endParaRPr lang="en-US" sz="9600" dirty="0"/>
          </a:p>
        </p:txBody>
      </p:sp>
      <p:sp>
        <p:nvSpPr>
          <p:cNvPr id="3" name="Content Placeholder 2"/>
          <p:cNvSpPr>
            <a:spLocks noGrp="1"/>
          </p:cNvSpPr>
          <p:nvPr>
            <p:ph idx="1"/>
          </p:nvPr>
        </p:nvSpPr>
        <p:spPr/>
        <p:txBody>
          <a:bodyPr/>
          <a:lstStyle/>
          <a:p>
            <a:pPr marL="514350" indent="-514350">
              <a:buAutoNum type="arabicParenR"/>
            </a:pPr>
            <a:endParaRPr lang="en-US" u="sng" dirty="0" smtClean="0"/>
          </a:p>
          <a:p>
            <a:pPr marL="514350" indent="-514350">
              <a:buAutoNum type="arabicParenR"/>
            </a:pPr>
            <a:r>
              <a:rPr lang="en-US" u="sng" dirty="0" smtClean="0"/>
              <a:t>Litigate</a:t>
            </a:r>
          </a:p>
          <a:p>
            <a:pPr marL="0" indent="0">
              <a:buNone/>
            </a:pPr>
            <a:endParaRPr lang="en-US" dirty="0" smtClean="0"/>
          </a:p>
          <a:p>
            <a:pPr marL="0" indent="0">
              <a:buNone/>
            </a:pPr>
            <a:r>
              <a:rPr lang="en-US" dirty="0" smtClean="0"/>
              <a:t>2) </a:t>
            </a:r>
            <a:r>
              <a:rPr lang="en-US" u="sng" dirty="0" smtClean="0"/>
              <a:t>Mediator</a:t>
            </a:r>
          </a:p>
          <a:p>
            <a:pPr marL="0" indent="0">
              <a:buNone/>
            </a:pPr>
            <a:endParaRPr lang="en-US" dirty="0" smtClean="0"/>
          </a:p>
          <a:p>
            <a:pPr marL="0" indent="0">
              <a:buNone/>
            </a:pPr>
            <a:r>
              <a:rPr lang="en-US" dirty="0" smtClean="0"/>
              <a:t>3) </a:t>
            </a:r>
            <a:r>
              <a:rPr lang="en-US" u="sng" dirty="0" smtClean="0"/>
              <a:t>Arbitrator</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199" y="3886200"/>
            <a:ext cx="3209925"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650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Litigate </a:t>
            </a:r>
            <a:endParaRPr lang="en-US" dirty="0"/>
          </a:p>
        </p:txBody>
      </p:sp>
      <p:sp>
        <p:nvSpPr>
          <p:cNvPr id="3" name="Content Placeholder 2"/>
          <p:cNvSpPr>
            <a:spLocks noGrp="1"/>
          </p:cNvSpPr>
          <p:nvPr>
            <p:ph idx="1"/>
          </p:nvPr>
        </p:nvSpPr>
        <p:spPr/>
        <p:txBody>
          <a:bodyPr/>
          <a:lstStyle/>
          <a:p>
            <a:r>
              <a:rPr lang="en-US" dirty="0" smtClean="0"/>
              <a:t>Most people rush into things before thinking. For instance an injury or a Broken agreement can be brought to </a:t>
            </a:r>
            <a:r>
              <a:rPr lang="en-US" u="sng" dirty="0" smtClean="0"/>
              <a:t>litigate</a:t>
            </a:r>
            <a:r>
              <a:rPr lang="en-US" dirty="0" smtClean="0"/>
              <a:t>. Overall the best solution is for the parties to talk it out themselves and together make an agreement.</a:t>
            </a:r>
          </a:p>
          <a:p>
            <a:pPr marL="0" indent="0">
              <a:buNone/>
            </a:pPr>
            <a:r>
              <a:rPr lang="en-US" dirty="0" smtClean="0"/>
              <a:t>-</a:t>
            </a:r>
            <a:r>
              <a:rPr lang="en-US" u="sng" dirty="0" smtClean="0"/>
              <a:t>Key Term:</a:t>
            </a:r>
          </a:p>
          <a:p>
            <a:pPr marL="0" indent="0" algn="ctr">
              <a:buNone/>
            </a:pPr>
            <a:r>
              <a:rPr lang="en-US" dirty="0" smtClean="0"/>
              <a:t>Litigate- Allow a court to resolve their disputes.</a:t>
            </a:r>
          </a:p>
          <a:p>
            <a:pPr marL="0" indent="0">
              <a:buNone/>
            </a:pPr>
            <a:endParaRPr lang="en-US" u="sng"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
            <a:ext cx="1733151"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0373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Mediator</a:t>
            </a:r>
            <a:endParaRPr lang="en-US" dirty="0"/>
          </a:p>
        </p:txBody>
      </p:sp>
      <p:sp>
        <p:nvSpPr>
          <p:cNvPr id="3" name="Content Placeholder 2"/>
          <p:cNvSpPr>
            <a:spLocks noGrp="1"/>
          </p:cNvSpPr>
          <p:nvPr>
            <p:ph idx="1"/>
          </p:nvPr>
        </p:nvSpPr>
        <p:spPr/>
        <p:txBody>
          <a:bodyPr/>
          <a:lstStyle/>
          <a:p>
            <a:r>
              <a:rPr lang="en-US" dirty="0" smtClean="0"/>
              <a:t>An independent third party  may be used instead of a face-to-face negotiation. A third party would act as the </a:t>
            </a:r>
            <a:r>
              <a:rPr lang="en-US" u="sng" dirty="0" smtClean="0"/>
              <a:t>mediator.</a:t>
            </a:r>
            <a:r>
              <a:rPr lang="en-US" dirty="0" smtClean="0"/>
              <a:t> The mediator tries their hardest to make a fair solution for both sides. </a:t>
            </a:r>
          </a:p>
          <a:p>
            <a:pPr>
              <a:buFontTx/>
              <a:buChar char="-"/>
            </a:pPr>
            <a:r>
              <a:rPr lang="en-US" u="sng" dirty="0" smtClean="0"/>
              <a:t>Key Term:</a:t>
            </a:r>
          </a:p>
          <a:p>
            <a:pPr marL="0" indent="0" algn="ctr">
              <a:buNone/>
            </a:pPr>
            <a:r>
              <a:rPr lang="en-US" dirty="0" smtClean="0"/>
              <a:t>Mediator- Tries to develop a solution acceptable to both sides of the dispute</a:t>
            </a:r>
          </a:p>
          <a:p>
            <a:pPr marL="0" indent="0">
              <a:buNone/>
            </a:pPr>
            <a:endParaRPr lang="en-US"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13700"/>
            <a:ext cx="2133600" cy="157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519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Arbitrator</a:t>
            </a:r>
            <a:endParaRPr lang="en-US" dirty="0"/>
          </a:p>
        </p:txBody>
      </p:sp>
      <p:sp>
        <p:nvSpPr>
          <p:cNvPr id="3" name="Content Placeholder 2"/>
          <p:cNvSpPr>
            <a:spLocks noGrp="1"/>
          </p:cNvSpPr>
          <p:nvPr>
            <p:ph idx="1"/>
          </p:nvPr>
        </p:nvSpPr>
        <p:spPr/>
        <p:txBody>
          <a:bodyPr/>
          <a:lstStyle/>
          <a:p>
            <a:r>
              <a:rPr lang="en-US" dirty="0" smtClean="0"/>
              <a:t>The arbitrator (with the court orders help if needed) decides on an agreement that goes along with  both of the parties ideas. In the end there is usually an agreement that both parties decide on and resolves the problem.</a:t>
            </a:r>
          </a:p>
          <a:p>
            <a:pPr marL="0" indent="0">
              <a:buNone/>
            </a:pPr>
            <a:r>
              <a:rPr lang="en-US" dirty="0" smtClean="0"/>
              <a:t>-</a:t>
            </a:r>
            <a:r>
              <a:rPr lang="en-US" u="sng" dirty="0" smtClean="0"/>
              <a:t>Key Term:</a:t>
            </a:r>
          </a:p>
          <a:p>
            <a:pPr marL="0" indent="0" algn="ctr">
              <a:buNone/>
            </a:pPr>
            <a:r>
              <a:rPr lang="en-US" dirty="0" smtClean="0"/>
              <a:t>Arbitrator- Holds an informal hearing to determine what happened.</a:t>
            </a:r>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77541" cy="1648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8025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Sources</a:t>
            </a:r>
            <a:endParaRPr lang="en-US" dirty="0"/>
          </a:p>
        </p:txBody>
      </p:sp>
      <p:sp>
        <p:nvSpPr>
          <p:cNvPr id="3" name="Content Placeholder 2"/>
          <p:cNvSpPr>
            <a:spLocks noGrp="1"/>
          </p:cNvSpPr>
          <p:nvPr>
            <p:ph idx="1"/>
          </p:nvPr>
        </p:nvSpPr>
        <p:spPr/>
        <p:txBody>
          <a:bodyPr/>
          <a:lstStyle/>
          <a:p>
            <a:r>
              <a:rPr lang="en-US" dirty="0" smtClean="0">
                <a:hlinkClick r:id="rId2"/>
              </a:rPr>
              <a:t>http://seiflaw.com/civil_litigation.html</a:t>
            </a:r>
            <a:endParaRPr lang="en-US" dirty="0" smtClean="0"/>
          </a:p>
          <a:p>
            <a:r>
              <a:rPr lang="en-US" dirty="0" smtClean="0">
                <a:hlinkClick r:id="rId3"/>
              </a:rPr>
              <a:t>http://njdivorceblog.typepad.com/new_jersey_divorce_law_me/mediation/</a:t>
            </a:r>
            <a:endParaRPr lang="en-US" dirty="0" smtClean="0"/>
          </a:p>
          <a:p>
            <a:r>
              <a:rPr lang="en-US" dirty="0" smtClean="0">
                <a:hlinkClick r:id="rId4"/>
              </a:rPr>
              <a:t>http://kentuckianareporters.com/court-reporting-services/arbitration-mediation/</a:t>
            </a:r>
            <a:endParaRPr lang="en-US" dirty="0" smtClean="0"/>
          </a:p>
          <a:p>
            <a:r>
              <a:rPr lang="en-US" dirty="0" smtClean="0">
                <a:hlinkClick r:id="rId5"/>
              </a:rPr>
              <a:t>http://www.germmagazine.com/how-to-write-a-story-in-100-words/</a:t>
            </a:r>
            <a:endParaRPr lang="en-US" dirty="0" smtClean="0"/>
          </a:p>
          <a:p>
            <a:pPr marL="0" indent="0">
              <a:buNone/>
            </a:pPr>
            <a:endParaRPr lang="en-US" dirty="0" smtClean="0"/>
          </a:p>
          <a:p>
            <a:endParaRPr lang="en-US" dirty="0"/>
          </a:p>
          <a:p>
            <a:endParaRPr lang="en-US" dirty="0"/>
          </a:p>
        </p:txBody>
      </p:sp>
    </p:spTree>
    <p:extLst>
      <p:ext uri="{BB962C8B-B14F-4D97-AF65-F5344CB8AC3E}">
        <p14:creationId xmlns:p14="http://schemas.microsoft.com/office/powerpoint/2010/main" val="6691169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212</Words>
  <Application>Microsoft Office PowerPoint</Application>
  <PresentationFormat>On-screen Show (4:3)</PresentationFormat>
  <Paragraphs>29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3-1 How Can Disputes Can Be Resolved Without Going to Court? (49)</vt:lpstr>
      <vt:lpstr>Key Terms</vt:lpstr>
      <vt:lpstr>Litigate </vt:lpstr>
      <vt:lpstr>Mediator</vt:lpstr>
      <vt:lpstr>Arbitrator</vt:lpstr>
      <vt:lpstr>Picture Sources</vt:lpstr>
    </vt:vector>
  </TitlesOfParts>
  <Company>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 How Can Disputes Can Be Resolved Without Going to Court? (49)</dc:title>
  <dc:creator>Amanda Benson</dc:creator>
  <cp:lastModifiedBy>Amanda Benson</cp:lastModifiedBy>
  <cp:revision>3</cp:revision>
  <dcterms:created xsi:type="dcterms:W3CDTF">2014-03-04T16:51:29Z</dcterms:created>
  <dcterms:modified xsi:type="dcterms:W3CDTF">2014-03-04T17:19:38Z</dcterms:modified>
</cp:coreProperties>
</file>