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526B2-98FF-4343-8C76-309FD387F6CB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7638A-5BC3-495B-B0F9-F5D78B9B4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161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526B2-98FF-4343-8C76-309FD387F6CB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7638A-5BC3-495B-B0F9-F5D78B9B4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840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526B2-98FF-4343-8C76-309FD387F6CB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7638A-5BC3-495B-B0F9-F5D78B9B4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327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526B2-98FF-4343-8C76-309FD387F6CB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7638A-5BC3-495B-B0F9-F5D78B9B4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564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526B2-98FF-4343-8C76-309FD387F6CB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7638A-5BC3-495B-B0F9-F5D78B9B4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886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526B2-98FF-4343-8C76-309FD387F6CB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7638A-5BC3-495B-B0F9-F5D78B9B4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145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526B2-98FF-4343-8C76-309FD387F6CB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7638A-5BC3-495B-B0F9-F5D78B9B4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03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526B2-98FF-4343-8C76-309FD387F6CB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7638A-5BC3-495B-B0F9-F5D78B9B4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757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526B2-98FF-4343-8C76-309FD387F6CB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7638A-5BC3-495B-B0F9-F5D78B9B4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570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526B2-98FF-4343-8C76-309FD387F6CB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7638A-5BC3-495B-B0F9-F5D78B9B4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429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526B2-98FF-4343-8C76-309FD387F6CB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7638A-5BC3-495B-B0F9-F5D78B9B4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914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526B2-98FF-4343-8C76-309FD387F6CB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7638A-5BC3-495B-B0F9-F5D78B9B4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79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3-1 Second Column of Key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By Owen </a:t>
            </a:r>
            <a:r>
              <a:rPr lang="en-US" dirty="0" err="1" smtClean="0"/>
              <a:t>DeBalko</a:t>
            </a:r>
            <a:r>
              <a:rPr lang="en-US" dirty="0" smtClean="0"/>
              <a:t> and Matt </a:t>
            </a:r>
            <a:r>
              <a:rPr lang="en-US" dirty="0" err="1" smtClean="0"/>
              <a:t>Nissenfeld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0"/>
            <a:ext cx="2781300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286000"/>
            <a:ext cx="2453409" cy="2453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752850"/>
            <a:ext cx="2324100" cy="232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8179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Verdict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Jury’s decision in a case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49580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5324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Original Jurisdiction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Power to hear the case in full for the first 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519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Appellate Court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Reviews decisions of lower courts to determine if a significant error of law was made during trial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5287" y="3505200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6708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Verbatim record of what went on at trial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170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Appellate Brief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Written argument on the issues of law submitted by opposing attorneys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96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72</Words>
  <Application>Microsoft Office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3-1 Second Column of Key Terms</vt:lpstr>
      <vt:lpstr>Verdict</vt:lpstr>
      <vt:lpstr>Original Jurisdiction</vt:lpstr>
      <vt:lpstr>Appellate Court</vt:lpstr>
      <vt:lpstr>Transcript</vt:lpstr>
      <vt:lpstr>Appellate Brief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Verdict</dc:title>
  <dc:creator>Owen Debalko</dc:creator>
  <cp:lastModifiedBy>Owen Debalko</cp:lastModifiedBy>
  <cp:revision>4</cp:revision>
  <dcterms:created xsi:type="dcterms:W3CDTF">2014-03-04T16:54:14Z</dcterms:created>
  <dcterms:modified xsi:type="dcterms:W3CDTF">2014-03-04T17:31:57Z</dcterms:modified>
</cp:coreProperties>
</file>