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32B54-356C-49E2-87C3-340AFB527DA4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B29-4D3B-49C7-BE64-DBAEA946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87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32B54-356C-49E2-87C3-340AFB527DA4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B29-4D3B-49C7-BE64-DBAEA946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2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32B54-356C-49E2-87C3-340AFB527DA4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B29-4D3B-49C7-BE64-DBAEA946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8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32B54-356C-49E2-87C3-340AFB527DA4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B29-4D3B-49C7-BE64-DBAEA946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95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32B54-356C-49E2-87C3-340AFB527DA4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B29-4D3B-49C7-BE64-DBAEA946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4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32B54-356C-49E2-87C3-340AFB527DA4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B29-4D3B-49C7-BE64-DBAEA946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2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32B54-356C-49E2-87C3-340AFB527DA4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B29-4D3B-49C7-BE64-DBAEA946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853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32B54-356C-49E2-87C3-340AFB527DA4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B29-4D3B-49C7-BE64-DBAEA946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053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32B54-356C-49E2-87C3-340AFB527DA4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B29-4D3B-49C7-BE64-DBAEA946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64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32B54-356C-49E2-87C3-340AFB527DA4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B29-4D3B-49C7-BE64-DBAEA946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615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32B54-356C-49E2-87C3-340AFB527DA4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B29-4D3B-49C7-BE64-DBAEA946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40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32B54-356C-49E2-87C3-340AFB527DA4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2B29-4D3B-49C7-BE64-DBAEA946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87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3-2 Federal Court System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/>
              <a:t>K</a:t>
            </a:r>
            <a:r>
              <a:rPr lang="en-US" dirty="0" err="1" smtClean="0"/>
              <a:t>aitlyn</a:t>
            </a:r>
            <a:r>
              <a:rPr lang="en-US" dirty="0" smtClean="0"/>
              <a:t> </a:t>
            </a:r>
            <a:r>
              <a:rPr lang="en-US" dirty="0"/>
              <a:t>F</a:t>
            </a:r>
            <a:r>
              <a:rPr lang="en-US" dirty="0" smtClean="0"/>
              <a:t>lanagan and </a:t>
            </a:r>
            <a:r>
              <a:rPr lang="en-US" dirty="0"/>
              <a:t>L</a:t>
            </a:r>
            <a:r>
              <a:rPr lang="en-US" dirty="0" smtClean="0"/>
              <a:t>indsey Hill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663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8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Jurisdiction Of The Federal Courts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three levels of federal courts with general jurisdiction </a:t>
            </a:r>
          </a:p>
          <a:p>
            <a:r>
              <a:rPr lang="en-US" dirty="0" smtClean="0"/>
              <a:t>Federal district courts </a:t>
            </a:r>
          </a:p>
          <a:p>
            <a:r>
              <a:rPr lang="en-US" dirty="0" smtClean="0"/>
              <a:t>Federal courts of appeals </a:t>
            </a:r>
          </a:p>
          <a:p>
            <a:r>
              <a:rPr lang="en-US" dirty="0" smtClean="0"/>
              <a:t>U.S supreme court </a:t>
            </a:r>
          </a:p>
          <a:p>
            <a:r>
              <a:rPr lang="en-US" dirty="0" smtClean="0"/>
              <a:t>A court w General Jurisdiction can hear almost any kind of case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948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District Courts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Lowest level of federal court </a:t>
            </a:r>
          </a:p>
          <a:p>
            <a:r>
              <a:rPr lang="en-US" dirty="0" smtClean="0"/>
              <a:t>This is the trial court, the first to hear the dispute </a:t>
            </a:r>
          </a:p>
          <a:p>
            <a:r>
              <a:rPr lang="en-US" dirty="0" smtClean="0"/>
              <a:t>Has the power to use the facts and to make initial determination of the law to use in deciding the case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938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Courts Of Appeals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Have jurisdiction over the district courts, certain specialized federal courts, and many federal administrative agencies.</a:t>
            </a:r>
          </a:p>
          <a:p>
            <a:r>
              <a:rPr lang="en-US" dirty="0" smtClean="0"/>
              <a:t>Do not accept any new evidence or call witnesses. Instead they review all the facts and oral arguments of the attorneys to reach a decision. </a:t>
            </a:r>
          </a:p>
          <a:p>
            <a:r>
              <a:rPr lang="en-US" dirty="0" smtClean="0"/>
              <a:t>There are 13 Federal courts of appeal, 12 of these are circuit courts and the 13 is dedicated to the “federal circuit”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167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United States Supreme Court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both original and appellate jurisdiction. </a:t>
            </a:r>
          </a:p>
          <a:p>
            <a:r>
              <a:rPr lang="en-US" dirty="0" smtClean="0"/>
              <a:t>Original jurisdiction is over “cases affecting ambassadors, other public ministers and consuls and those in which the state shall be party” </a:t>
            </a:r>
          </a:p>
          <a:p>
            <a:r>
              <a:rPr lang="en-US" dirty="0" smtClean="0"/>
              <a:t>Appellate jurisdiction is exercised over cases on appeal for the U.S or from higher courts of the various states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792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216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3-2 Federal Court System </vt:lpstr>
      <vt:lpstr>Jurisdiction Of The Federal Courts </vt:lpstr>
      <vt:lpstr>Federal District Courts </vt:lpstr>
      <vt:lpstr>Federal Courts Of Appeals </vt:lpstr>
      <vt:lpstr>United States Supreme Court 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3-2 Federal Court System</dc:title>
  <dc:creator>Kaitlyn Flanagan</dc:creator>
  <cp:lastModifiedBy>Kaitlyn Flanagan</cp:lastModifiedBy>
  <cp:revision>3</cp:revision>
  <dcterms:created xsi:type="dcterms:W3CDTF">2014-03-05T17:03:11Z</dcterms:created>
  <dcterms:modified xsi:type="dcterms:W3CDTF">2014-03-05T17:23:41Z</dcterms:modified>
</cp:coreProperties>
</file>