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4C676808-DB67-4830-A6D7-D30C1985A437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46E983B3-D50A-48F8-86D8-95C45DB1C3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76808-DB67-4830-A6D7-D30C1985A437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983B3-D50A-48F8-86D8-95C45DB1C3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76808-DB67-4830-A6D7-D30C1985A437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983B3-D50A-48F8-86D8-95C45DB1C3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4C676808-DB67-4830-A6D7-D30C1985A437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983B3-D50A-48F8-86D8-95C45DB1C3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4C676808-DB67-4830-A6D7-D30C1985A437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46E983B3-D50A-48F8-86D8-95C45DB1C388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C676808-DB67-4830-A6D7-D30C1985A437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6E983B3-D50A-48F8-86D8-95C45DB1C3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4C676808-DB67-4830-A6D7-D30C1985A437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46E983B3-D50A-48F8-86D8-95C45DB1C38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76808-DB67-4830-A6D7-D30C1985A437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983B3-D50A-48F8-86D8-95C45DB1C3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C676808-DB67-4830-A6D7-D30C1985A437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6E983B3-D50A-48F8-86D8-95C45DB1C3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4C676808-DB67-4830-A6D7-D30C1985A437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46E983B3-D50A-48F8-86D8-95C45DB1C38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4C676808-DB67-4830-A6D7-D30C1985A437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46E983B3-D50A-48F8-86D8-95C45DB1C38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4C676808-DB67-4830-A6D7-D30C1985A437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6E983B3-D50A-48F8-86D8-95C45DB1C388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3-2 The Federal Court System</a:t>
            </a:r>
            <a:br>
              <a:rPr lang="en-US" dirty="0" smtClean="0"/>
            </a:br>
            <a:r>
              <a:rPr lang="en-US" dirty="0" smtClean="0"/>
              <a:t>Key Terms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Noelle Woodman</a:t>
            </a:r>
          </a:p>
          <a:p>
            <a:r>
              <a:rPr lang="en-US" dirty="0" smtClean="0"/>
              <a:t>Brianna </a:t>
            </a:r>
            <a:r>
              <a:rPr lang="en-US" dirty="0" err="1" smtClean="0"/>
              <a:t>Byard</a:t>
            </a:r>
            <a:endParaRPr lang="en-US" dirty="0" smtClean="0"/>
          </a:p>
          <a:p>
            <a:r>
              <a:rPr lang="en-US" dirty="0" smtClean="0"/>
              <a:t>Rebecca Higgins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763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914400"/>
            <a:ext cx="6019800" cy="1399032"/>
          </a:xfrm>
        </p:spPr>
        <p:txBody>
          <a:bodyPr/>
          <a:lstStyle/>
          <a:p>
            <a:r>
              <a:rPr lang="en-US" dirty="0" smtClean="0"/>
              <a:t>General Jurisdiction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170415"/>
            <a:ext cx="8229600" cy="2460592"/>
          </a:xfrm>
        </p:spPr>
        <p:txBody>
          <a:bodyPr/>
          <a:lstStyle/>
          <a:p>
            <a:r>
              <a:rPr lang="en-US" dirty="0" smtClean="0"/>
              <a:t>A court that can hear almost any kind of case.</a:t>
            </a:r>
          </a:p>
          <a:p>
            <a:r>
              <a:rPr lang="en-US" dirty="0" smtClean="0"/>
              <a:t>The federal court is the lowest level of federal court with general jurisdiction. 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828098"/>
            <a:ext cx="1828800" cy="1924050"/>
          </a:xfrm>
          <a:prstGeom prst="ellipse">
            <a:avLst/>
          </a:prstGeom>
          <a:ln w="63500" cap="rnd"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66378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Specialized Jurisdiction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4267200" cy="4572000"/>
          </a:xfrm>
        </p:spPr>
        <p:txBody>
          <a:bodyPr/>
          <a:lstStyle/>
          <a:p>
            <a:r>
              <a:rPr lang="en-US" dirty="0" smtClean="0"/>
              <a:t>A court that hears only one specific type of case.</a:t>
            </a:r>
          </a:p>
          <a:p>
            <a:r>
              <a:rPr lang="en-US" dirty="0" smtClean="0"/>
              <a:t>Examples include: bankruptcy, claims against the government, family matters, and immigration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514600"/>
            <a:ext cx="3851639" cy="2563091"/>
          </a:xfrm>
          <a:prstGeom prst="rect">
            <a:avLst/>
          </a:prstGeom>
          <a:ln w="228600" cap="sq" cmpd="thickThin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0578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399032"/>
          </a:xfrm>
        </p:spPr>
        <p:txBody>
          <a:bodyPr/>
          <a:lstStyle/>
          <a:p>
            <a:r>
              <a:rPr lang="en-US" dirty="0" smtClean="0"/>
              <a:t>Writ of Certiorari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4800" y="1447799"/>
            <a:ext cx="4648200" cy="5243945"/>
          </a:xfrm>
        </p:spPr>
        <p:txBody>
          <a:bodyPr>
            <a:normAutofit/>
          </a:bodyPr>
          <a:lstStyle/>
          <a:p>
            <a:r>
              <a:rPr lang="en-US" dirty="0" smtClean="0"/>
              <a:t>An Order to a lower court to produce the record of a case for the supreme court to review.</a:t>
            </a:r>
          </a:p>
          <a:p>
            <a:r>
              <a:rPr lang="en-US" dirty="0" smtClean="0"/>
              <a:t>They will issue this when the supreme court believes a case contains a constitutional issue.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218" y="1542473"/>
            <a:ext cx="2438400" cy="2438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018" y="4451926"/>
            <a:ext cx="3352800" cy="2235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33093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27</TotalTime>
  <Words>105</Words>
  <Application>Microsoft Office PowerPoint</Application>
  <PresentationFormat>On-screen Show (4:3)</PresentationFormat>
  <Paragraphs>13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Verve</vt:lpstr>
      <vt:lpstr>3-2 The Federal Court System Key Terms</vt:lpstr>
      <vt:lpstr>General Jurisdiction</vt:lpstr>
      <vt:lpstr>Specialized Jurisdiction</vt:lpstr>
      <vt:lpstr>Writ of Certiorari</vt:lpstr>
    </vt:vector>
  </TitlesOfParts>
  <Company>Admin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3-2 The Federal Court System Key Terms</dc:title>
  <dc:creator>Rebecca Higgins</dc:creator>
  <cp:lastModifiedBy>Rebecca Higgins</cp:lastModifiedBy>
  <cp:revision>3</cp:revision>
  <dcterms:created xsi:type="dcterms:W3CDTF">2014-03-04T16:51:29Z</dcterms:created>
  <dcterms:modified xsi:type="dcterms:W3CDTF">2014-03-04T17:18:32Z</dcterms:modified>
</cp:coreProperties>
</file>