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5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3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4844750-8FA1-4C39-9FAD-5ED5B6CEEF1F}" type="datetimeFigureOut">
              <a:rPr lang="en-US" smtClean="0"/>
              <a:t>9/27/2013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3FCA778-28B1-4295-B0EC-15F42C75532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3-3 Assessment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4447" y="2476461"/>
            <a:ext cx="6511131" cy="329259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chemeClr val="tx1"/>
                </a:solidFill>
              </a:rPr>
              <a:t>BY: Harry Kubek</a:t>
            </a:r>
            <a:endParaRPr lang="en-US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3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18" y="990600"/>
            <a:ext cx="3962400" cy="3429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	  You </a:t>
            </a:r>
            <a:r>
              <a:rPr lang="en-US" dirty="0" smtClean="0"/>
              <a:t>are driving along </a:t>
            </a:r>
            <a:r>
              <a:rPr lang="en-US" dirty="0" smtClean="0"/>
              <a:t>a residential </a:t>
            </a:r>
            <a:r>
              <a:rPr lang="en-US" dirty="0" smtClean="0"/>
              <a:t>city </a:t>
            </a:r>
            <a:r>
              <a:rPr lang="en-US" dirty="0" smtClean="0"/>
              <a:t>street when you are stopped by a city police officer for speeding. You are given a citation and a summons to appear befor</a:t>
            </a:r>
            <a:r>
              <a:rPr lang="en-US" dirty="0" smtClean="0"/>
              <a:t>e a particular court. What court would that most likely be and why.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5" t="4585" b="4817"/>
          <a:stretch/>
        </p:blipFill>
        <p:spPr>
          <a:xfrm>
            <a:off x="4114800" y="267855"/>
            <a:ext cx="4952999" cy="3786910"/>
          </a:xfrm>
        </p:spPr>
      </p:pic>
    </p:spTree>
    <p:extLst>
      <p:ext uri="{BB962C8B-B14F-4D97-AF65-F5344CB8AC3E}">
        <p14:creationId xmlns:p14="http://schemas.microsoft.com/office/powerpoint/2010/main" val="172857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914400"/>
            <a:ext cx="8229600" cy="15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     Municipal court, as the officer was from the city and it was in residential street in that jurisdiction. If a highway patrolman on a or federal highway in the city stopped you, the result would likely be quite different both as to the proper court and the level of punishment.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7696200" cy="4020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1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520940" cy="548640"/>
          </a:xfrm>
        </p:spPr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52400" y="914400"/>
            <a:ext cx="90678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You are driving along the interstate highway headed for a ball game in a nearby city. A state highway patrol car suddenly appears in your rearview mirror, lights flashing. You pull over and are cited for doing 80 in a 65mph zone</a:t>
            </a:r>
            <a:r>
              <a:rPr lang="en-US" sz="2000" dirty="0"/>
              <a:t>. You </a:t>
            </a:r>
            <a:r>
              <a:rPr lang="en-US" sz="2000" dirty="0" smtClean="0"/>
              <a:t>receive a summons </a:t>
            </a:r>
            <a:r>
              <a:rPr lang="en-US" sz="2000" dirty="0"/>
              <a:t>to </a:t>
            </a:r>
            <a:r>
              <a:rPr lang="en-US" sz="2000" dirty="0" smtClean="0"/>
              <a:t>a particular </a:t>
            </a:r>
            <a:r>
              <a:rPr lang="en-US" sz="2000" dirty="0"/>
              <a:t>court. What court would that most likely be and </a:t>
            </a:r>
            <a:r>
              <a:rPr lang="en-US" sz="2000" dirty="0" smtClean="0"/>
              <a:t>why.</a:t>
            </a:r>
            <a:endParaRPr lang="en-US" sz="20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" t="3702" r="1547" b="12995"/>
          <a:stretch/>
        </p:blipFill>
        <p:spPr bwMode="auto">
          <a:xfrm>
            <a:off x="1371599" y="2399146"/>
            <a:ext cx="73054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295400"/>
            <a:ext cx="3581400" cy="3429000"/>
          </a:xfrm>
        </p:spPr>
        <p:txBody>
          <a:bodyPr/>
          <a:lstStyle/>
          <a:p>
            <a:r>
              <a:rPr lang="en-US" dirty="0" smtClean="0"/>
              <a:t>       You likely have to appear before the lowest court in the </a:t>
            </a:r>
            <a:r>
              <a:rPr lang="en-US" dirty="0"/>
              <a:t>state </a:t>
            </a:r>
            <a:r>
              <a:rPr lang="en-US" dirty="0" smtClean="0"/>
              <a:t>court hierarchy, such as an associate circuit court 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5173" r="3028" b="2429"/>
          <a:stretch/>
        </p:blipFill>
        <p:spPr bwMode="auto">
          <a:xfrm>
            <a:off x="4544291" y="685800"/>
            <a:ext cx="4599709" cy="354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42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91</TotalTime>
  <Words>154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3-3 Assessment </vt:lpstr>
      <vt:lpstr>Question</vt:lpstr>
      <vt:lpstr>Answer </vt:lpstr>
      <vt:lpstr>Question</vt:lpstr>
      <vt:lpstr>Answer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3-3 Assessment</dc:title>
  <dc:creator>Harry Kubek</dc:creator>
  <cp:lastModifiedBy>Harry Kubek</cp:lastModifiedBy>
  <cp:revision>11</cp:revision>
  <dcterms:created xsi:type="dcterms:W3CDTF">2013-09-26T13:10:31Z</dcterms:created>
  <dcterms:modified xsi:type="dcterms:W3CDTF">2013-09-27T13:55:40Z</dcterms:modified>
</cp:coreProperties>
</file>