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AC872E18-F459-4C8A-8954-DDB76E54954B}" type="datetimeFigureOut">
              <a:rPr lang="en-US" smtClean="0"/>
              <a:t>9/26/2013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872E18-F459-4C8A-8954-DDB76E54954B}"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872E18-F459-4C8A-8954-DDB76E54954B}"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872E18-F459-4C8A-8954-DDB76E54954B}"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55461-34F8-4334-936D-646E1A63CD35}"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872E18-F459-4C8A-8954-DDB76E54954B}"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55461-34F8-4334-936D-646E1A63CD35}"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C872E18-F459-4C8A-8954-DDB76E54954B}"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55461-34F8-4334-936D-646E1A63CD35}"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C872E18-F459-4C8A-8954-DDB76E54954B}" type="datetimeFigureOut">
              <a:rPr lang="en-US" smtClean="0"/>
              <a:t>9/26/2013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872E18-F459-4C8A-8954-DDB76E54954B}" type="datetimeFigureOut">
              <a:rPr lang="en-US" smtClean="0"/>
              <a:t>9/26/2013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155461-34F8-4334-936D-646E1A63CD35}"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C872E18-F459-4C8A-8954-DDB76E54954B}"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72E18-F459-4C8A-8954-DDB76E54954B}"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55461-34F8-4334-936D-646E1A63CD35}"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72E18-F459-4C8A-8954-DDB76E54954B}"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55461-34F8-4334-936D-646E1A63CD3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C872E18-F459-4C8A-8954-DDB76E54954B}" type="datetimeFigureOut">
              <a:rPr lang="en-US" smtClean="0"/>
              <a:t>9/26/2013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0155461-34F8-4334-936D-646E1A63CD3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3.2 Situations </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Kyon</a:t>
            </a:r>
            <a:r>
              <a:rPr lang="en-US" dirty="0" smtClean="0"/>
              <a:t> Johnson</a:t>
            </a:r>
            <a:endParaRPr lang="en-US" dirty="0"/>
          </a:p>
        </p:txBody>
      </p:sp>
    </p:spTree>
    <p:extLst>
      <p:ext uri="{BB962C8B-B14F-4D97-AF65-F5344CB8AC3E}">
        <p14:creationId xmlns:p14="http://schemas.microsoft.com/office/powerpoint/2010/main" val="1503363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 #1</a:t>
            </a:r>
            <a:endParaRPr lang="en-US" dirty="0"/>
          </a:p>
        </p:txBody>
      </p:sp>
      <p:sp>
        <p:nvSpPr>
          <p:cNvPr id="3" name="Content Placeholder 2"/>
          <p:cNvSpPr>
            <a:spLocks noGrp="1"/>
          </p:cNvSpPr>
          <p:nvPr>
            <p:ph idx="1"/>
          </p:nvPr>
        </p:nvSpPr>
        <p:spPr/>
        <p:txBody>
          <a:bodyPr/>
          <a:lstStyle/>
          <a:p>
            <a:r>
              <a:rPr lang="en-US" dirty="0" smtClean="0"/>
              <a:t>Ms. </a:t>
            </a:r>
            <a:r>
              <a:rPr lang="en-US" dirty="0" err="1" smtClean="0"/>
              <a:t>Tant</a:t>
            </a:r>
            <a:r>
              <a:rPr lang="en-US" dirty="0" smtClean="0"/>
              <a:t> of New York City recently sued Mr. Bloom, also of New York City. She Claimed that he had run into and injured  her while he was jogging. She asked for $50,000 in damages. When she filed her suit in federal district court, Mr. Bloom's attorney immediately moved for the case to be dismissed from the federal court for two reasons. </a:t>
            </a:r>
          </a:p>
          <a:p>
            <a:endParaRPr lang="en-US" dirty="0" smtClean="0"/>
          </a:p>
          <a:p>
            <a:r>
              <a:rPr lang="en-US" dirty="0" smtClean="0"/>
              <a:t>What were they?</a:t>
            </a:r>
            <a:endParaRPr lang="en-US" dirty="0"/>
          </a:p>
        </p:txBody>
      </p:sp>
    </p:spTree>
    <p:extLst>
      <p:ext uri="{BB962C8B-B14F-4D97-AF65-F5344CB8AC3E}">
        <p14:creationId xmlns:p14="http://schemas.microsoft.com/office/powerpoint/2010/main" val="288274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 #2</a:t>
            </a:r>
            <a:endParaRPr lang="en-US" dirty="0"/>
          </a:p>
        </p:txBody>
      </p:sp>
      <p:sp>
        <p:nvSpPr>
          <p:cNvPr id="3" name="Content Placeholder 2"/>
          <p:cNvSpPr>
            <a:spLocks noGrp="1"/>
          </p:cNvSpPr>
          <p:nvPr>
            <p:ph idx="1"/>
          </p:nvPr>
        </p:nvSpPr>
        <p:spPr/>
        <p:txBody>
          <a:bodyPr/>
          <a:lstStyle/>
          <a:p>
            <a:r>
              <a:rPr lang="en-US" dirty="0" smtClean="0"/>
              <a:t>Ms. </a:t>
            </a:r>
            <a:r>
              <a:rPr lang="en-US" dirty="0" err="1" smtClean="0"/>
              <a:t>Tant’s</a:t>
            </a:r>
            <a:r>
              <a:rPr lang="en-US" dirty="0" smtClean="0"/>
              <a:t> case was thrown out of federal court. She later filed it in the New York state court solely as a case involving Mr. Bloom’s negligent jogging. When she lost, she appealed all the way to the highest New York state court but still lost. She sought to appeal to the U.S. Supreme Court. Will the U.S. Supreme Court hear her case? </a:t>
            </a:r>
          </a:p>
          <a:p>
            <a:endParaRPr lang="en-US" dirty="0"/>
          </a:p>
          <a:p>
            <a:r>
              <a:rPr lang="en-US" dirty="0" smtClean="0"/>
              <a:t>Why or why not?</a:t>
            </a:r>
            <a:endParaRPr lang="en-US" dirty="0"/>
          </a:p>
        </p:txBody>
      </p:sp>
    </p:spTree>
    <p:extLst>
      <p:ext uri="{BB962C8B-B14F-4D97-AF65-F5344CB8AC3E}">
        <p14:creationId xmlns:p14="http://schemas.microsoft.com/office/powerpoint/2010/main" val="248788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 </a:t>
            </a:r>
            <a:endParaRPr lang="en-US" dirty="0"/>
          </a:p>
        </p:txBody>
      </p:sp>
      <p:sp>
        <p:nvSpPr>
          <p:cNvPr id="3" name="Content Placeholder 2"/>
          <p:cNvSpPr>
            <a:spLocks noGrp="1"/>
          </p:cNvSpPr>
          <p:nvPr>
            <p:ph idx="1"/>
          </p:nvPr>
        </p:nvSpPr>
        <p:spPr/>
        <p:txBody>
          <a:bodyPr/>
          <a:lstStyle/>
          <a:p>
            <a:r>
              <a:rPr lang="en-US" dirty="0" smtClean="0"/>
              <a:t>The Federal district court did not have jurisdiction as the parties were citizens of the same state and the amount in question did not exceed $75,000.</a:t>
            </a:r>
            <a:endParaRPr lang="en-US" dirty="0"/>
          </a:p>
        </p:txBody>
      </p:sp>
    </p:spTree>
    <p:extLst>
      <p:ext uri="{BB962C8B-B14F-4D97-AF65-F5344CB8AC3E}">
        <p14:creationId xmlns:p14="http://schemas.microsoft.com/office/powerpoint/2010/main" val="871832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#2 </a:t>
            </a:r>
            <a:endParaRPr lang="en-US" dirty="0"/>
          </a:p>
        </p:txBody>
      </p:sp>
      <p:sp>
        <p:nvSpPr>
          <p:cNvPr id="3" name="Content Placeholder 2"/>
          <p:cNvSpPr>
            <a:spLocks noGrp="1"/>
          </p:cNvSpPr>
          <p:nvPr>
            <p:ph idx="1"/>
          </p:nvPr>
        </p:nvSpPr>
        <p:spPr/>
        <p:txBody>
          <a:bodyPr/>
          <a:lstStyle/>
          <a:p>
            <a:r>
              <a:rPr lang="en-US" dirty="0" smtClean="0"/>
              <a:t>No. There is no federal issue (such as legal discrimination) involved.</a:t>
            </a:r>
            <a:endParaRPr lang="en-US" dirty="0"/>
          </a:p>
        </p:txBody>
      </p:sp>
    </p:spTree>
    <p:extLst>
      <p:ext uri="{BB962C8B-B14F-4D97-AF65-F5344CB8AC3E}">
        <p14:creationId xmlns:p14="http://schemas.microsoft.com/office/powerpoint/2010/main" val="22521372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19</TotalTime>
  <Words>215</Words>
  <Application>Microsoft Office PowerPoint</Application>
  <PresentationFormat>On-screen Show (4:3)</PresentationFormat>
  <Paragraphs>14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Couture</vt:lpstr>
      <vt:lpstr>3.2 Situations </vt:lpstr>
      <vt:lpstr>Situation #1</vt:lpstr>
      <vt:lpstr>Situation #2</vt:lpstr>
      <vt:lpstr>Answer #1 </vt:lpstr>
      <vt:lpstr>Answer #2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 Situations</dc:title>
  <dc:creator>Kyon Johnson</dc:creator>
  <cp:lastModifiedBy>Kyon Johnson</cp:lastModifiedBy>
  <cp:revision>2</cp:revision>
  <dcterms:created xsi:type="dcterms:W3CDTF">2013-09-26T13:08:25Z</dcterms:created>
  <dcterms:modified xsi:type="dcterms:W3CDTF">2013-09-26T13:27:59Z</dcterms:modified>
</cp:coreProperties>
</file>