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DC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6241-2761-4596-BAA5-5BD020C0AB6B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E6E2-87FF-4163-A653-50B3A4DCE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659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6241-2761-4596-BAA5-5BD020C0AB6B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E6E2-87FF-4163-A653-50B3A4DCE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641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6241-2761-4596-BAA5-5BD020C0AB6B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E6E2-87FF-4163-A653-50B3A4DCE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511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6241-2761-4596-BAA5-5BD020C0AB6B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E6E2-87FF-4163-A653-50B3A4DCE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179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6241-2761-4596-BAA5-5BD020C0AB6B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E6E2-87FF-4163-A653-50B3A4DCE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24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6241-2761-4596-BAA5-5BD020C0AB6B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E6E2-87FF-4163-A653-50B3A4DCE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57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6241-2761-4596-BAA5-5BD020C0AB6B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E6E2-87FF-4163-A653-50B3A4DCE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4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6241-2761-4596-BAA5-5BD020C0AB6B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E6E2-87FF-4163-A653-50B3A4DCE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12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6241-2761-4596-BAA5-5BD020C0AB6B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E6E2-87FF-4163-A653-50B3A4DCE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08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6241-2761-4596-BAA5-5BD020C0AB6B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E6E2-87FF-4163-A653-50B3A4DCE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555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6241-2761-4596-BAA5-5BD020C0AB6B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E6E2-87FF-4163-A653-50B3A4DCE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157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DC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06241-2761-4596-BAA5-5BD020C0AB6B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EE6E2-87FF-4163-A653-50B3A4DCE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73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2514600"/>
            <a:ext cx="8305800" cy="22775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3-3 Key Terms</a:t>
            </a:r>
          </a:p>
          <a:p>
            <a:pPr algn="ctr"/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8" name="Picture 4" descr="http://pentagist.com/wp-content/uploads/2014/03/judge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57200"/>
            <a:ext cx="2234497" cy="1837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8" descr="http://upload.wikimedia.org/wikipedia/commons/f/f3/Seal_of_the_United_States_Supreme_Court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0" descr="http://upload.wikimedia.org/wikipedia/commons/f/f3/Seal_of_the_United_States_Supreme_Court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2" descr="http://upload.wikimedia.org/wikipedia/commons/f/f3/Seal_of_the_United_States_Supreme_Court.sv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4" descr="http://upload.wikimedia.org/wikipedia/commons/f/f3/Seal_of_the_United_States_Supreme_Court.sv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2" name="Picture 18" descr="http://johnosullivan.files.wordpress.com/2012/06/cafc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114800"/>
            <a:ext cx="2366426" cy="2366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513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US" dirty="0" smtClean="0"/>
              <a:t>Court of Record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133600"/>
            <a:ext cx="6400800" cy="17526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solidFill>
                  <a:schemeClr val="tx1"/>
                </a:solidFill>
              </a:rPr>
              <a:t>An accurate, detailed report of what went on at trial</a:t>
            </a:r>
            <a:endParaRPr lang="en-US" sz="4800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://us.cdn3.123rf.com/168nwm/allegro7/allegro71107/allegro7110700034/9934345-judge-gavel-and-law-books-photo-realist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343400"/>
            <a:ext cx="1778577" cy="1891145"/>
          </a:xfrm>
          <a:prstGeom prst="rect">
            <a:avLst/>
          </a:prstGeom>
          <a:solidFill>
            <a:srgbClr val="95DCF5"/>
          </a:solidFill>
        </p:spPr>
      </p:pic>
    </p:spTree>
    <p:extLst>
      <p:ext uri="{BB962C8B-B14F-4D97-AF65-F5344CB8AC3E}">
        <p14:creationId xmlns:p14="http://schemas.microsoft.com/office/powerpoint/2010/main" val="835265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1470025"/>
          </a:xfrm>
        </p:spPr>
        <p:txBody>
          <a:bodyPr/>
          <a:lstStyle/>
          <a:p>
            <a:r>
              <a:rPr lang="en-US" dirty="0" smtClean="0"/>
              <a:t>Associate circuit courts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19200" y="2133600"/>
            <a:ext cx="6400800" cy="17526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A court that hears minor criminal cases, state traffic offenses and lawsuits involving amounts of no more than $25,000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This is also known as county court.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264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772400" cy="1470025"/>
          </a:xfrm>
        </p:spPr>
        <p:txBody>
          <a:bodyPr/>
          <a:lstStyle/>
          <a:p>
            <a:r>
              <a:rPr lang="en-US" dirty="0" smtClean="0"/>
              <a:t>Municipal courts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2362200"/>
            <a:ext cx="6400800" cy="17526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solidFill>
                  <a:schemeClr val="tx1"/>
                </a:solidFill>
              </a:rPr>
              <a:t>City court, usually divided into traffic and criminal divisions</a:t>
            </a:r>
            <a:endParaRPr lang="en-US" sz="4800" dirty="0">
              <a:solidFill>
                <a:schemeClr val="tx1"/>
              </a:solidFill>
            </a:endParaRPr>
          </a:p>
        </p:txBody>
      </p:sp>
      <p:pic>
        <p:nvPicPr>
          <p:cNvPr id="6" name="Picture 6" descr="http://2.bp.blogspot.com/-QWXOpIsUqO4/UPSEz83uOtI/AAAAAAAAC9o/7-6EduqPRvQ/s1600/la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819" y="4191000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316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61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Court of Record</vt:lpstr>
      <vt:lpstr>Associate circuit courts</vt:lpstr>
      <vt:lpstr>Municipal courts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 Penecale</dc:creator>
  <cp:lastModifiedBy>Megan Penecale</cp:lastModifiedBy>
  <cp:revision>4</cp:revision>
  <dcterms:created xsi:type="dcterms:W3CDTF">2014-03-05T17:01:10Z</dcterms:created>
  <dcterms:modified xsi:type="dcterms:W3CDTF">2014-03-05T17:22:47Z</dcterms:modified>
</cp:coreProperties>
</file>