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2E1092F4-8917-444B-B8B4-72F854A781F1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51AF0BC9-680E-4D97-8318-56B4C9B482C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286000"/>
            <a:ext cx="6400800" cy="1752600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Laws that Protect Creditors, Laws Allowing Secured Debts, Pledges, and Involuntary Liens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Kyle Purchase and Matt Mastrogiovanni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1470025"/>
          </a:xfrm>
        </p:spPr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33-1 Legal Protection of Creditors 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3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Laws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llowing Secured Debts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12460" y="1752600"/>
            <a:ext cx="62313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Security interest on personal property or real property allow creditors to protect themselves. If default occurs, creditor can get court order for regaining property or selling it to satisfy loan.</a:t>
            </a:r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Key Terms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Pledgor (debtor)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voluntarily gives up possession of property.</a:t>
            </a:r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Pledgee (creditor)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gets possession of property</a:t>
            </a:r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Pawn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legally regulated pledge of tangible personally property, usually of small size with high value.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49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Involuntary Liens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7467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Key terms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Lien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claim, encumbrance, or charge against property that gives the creditor the right, in case of default on a payment that is due, to sell the property and use proceeds from the sale to pay debt. </a:t>
            </a:r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Mechanic’s lien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Allows a person who hasn’t been paid for labor or materials furnished to build a home, building, or other real property improvement to file a legal claim against property. </a:t>
            </a:r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Artisan’s lien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Allows people who haven’t been paid for services, such as repairing a car or watch, to retain possession of the serviced items until service charges are paid.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4648200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Liens are a way for people to be ensured that they will be paid for their services. If not, they can either file a claim or retain possession.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149738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37</TotalTime>
  <Words>250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Horizon</vt:lpstr>
      <vt:lpstr>33-1 Legal Protection of Creditors </vt:lpstr>
      <vt:lpstr>Laws Allowing Secured Debts</vt:lpstr>
      <vt:lpstr>Involuntary Liens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33-1 Legal Protection of Creditors </dc:title>
  <dc:creator>Kyle Purchase</dc:creator>
  <cp:lastModifiedBy>Kyle Purchase</cp:lastModifiedBy>
  <cp:revision>15</cp:revision>
  <dcterms:created xsi:type="dcterms:W3CDTF">2013-01-09T17:49:25Z</dcterms:created>
  <dcterms:modified xsi:type="dcterms:W3CDTF">2013-01-10T17:46:38Z</dcterms:modified>
</cp:coreProperties>
</file>