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274EF4-DE46-4511-B078-336BA385F3FC}"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85E81-745A-4712-9CED-CAC33E072C01}" type="slidenum">
              <a:rPr lang="en-US" smtClean="0"/>
              <a:t>‹#›</a:t>
            </a:fld>
            <a:endParaRPr lang="en-US"/>
          </a:p>
        </p:txBody>
      </p:sp>
    </p:spTree>
    <p:extLst>
      <p:ext uri="{BB962C8B-B14F-4D97-AF65-F5344CB8AC3E}">
        <p14:creationId xmlns:p14="http://schemas.microsoft.com/office/powerpoint/2010/main" val="2633993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274EF4-DE46-4511-B078-336BA385F3FC}"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85E81-745A-4712-9CED-CAC33E072C01}" type="slidenum">
              <a:rPr lang="en-US" smtClean="0"/>
              <a:t>‹#›</a:t>
            </a:fld>
            <a:endParaRPr lang="en-US"/>
          </a:p>
        </p:txBody>
      </p:sp>
    </p:spTree>
    <p:extLst>
      <p:ext uri="{BB962C8B-B14F-4D97-AF65-F5344CB8AC3E}">
        <p14:creationId xmlns:p14="http://schemas.microsoft.com/office/powerpoint/2010/main" val="3826672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274EF4-DE46-4511-B078-336BA385F3FC}"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85E81-745A-4712-9CED-CAC33E072C01}" type="slidenum">
              <a:rPr lang="en-US" smtClean="0"/>
              <a:t>‹#›</a:t>
            </a:fld>
            <a:endParaRPr lang="en-US"/>
          </a:p>
        </p:txBody>
      </p:sp>
    </p:spTree>
    <p:extLst>
      <p:ext uri="{BB962C8B-B14F-4D97-AF65-F5344CB8AC3E}">
        <p14:creationId xmlns:p14="http://schemas.microsoft.com/office/powerpoint/2010/main" val="15844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274EF4-DE46-4511-B078-336BA385F3FC}"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85E81-745A-4712-9CED-CAC33E072C01}" type="slidenum">
              <a:rPr lang="en-US" smtClean="0"/>
              <a:t>‹#›</a:t>
            </a:fld>
            <a:endParaRPr lang="en-US"/>
          </a:p>
        </p:txBody>
      </p:sp>
    </p:spTree>
    <p:extLst>
      <p:ext uri="{BB962C8B-B14F-4D97-AF65-F5344CB8AC3E}">
        <p14:creationId xmlns:p14="http://schemas.microsoft.com/office/powerpoint/2010/main" val="3023497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274EF4-DE46-4511-B078-336BA385F3FC}"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85E81-745A-4712-9CED-CAC33E072C01}" type="slidenum">
              <a:rPr lang="en-US" smtClean="0"/>
              <a:t>‹#›</a:t>
            </a:fld>
            <a:endParaRPr lang="en-US"/>
          </a:p>
        </p:txBody>
      </p:sp>
    </p:spTree>
    <p:extLst>
      <p:ext uri="{BB962C8B-B14F-4D97-AF65-F5344CB8AC3E}">
        <p14:creationId xmlns:p14="http://schemas.microsoft.com/office/powerpoint/2010/main" val="2463527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274EF4-DE46-4511-B078-336BA385F3FC}"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685E81-745A-4712-9CED-CAC33E072C01}" type="slidenum">
              <a:rPr lang="en-US" smtClean="0"/>
              <a:t>‹#›</a:t>
            </a:fld>
            <a:endParaRPr lang="en-US"/>
          </a:p>
        </p:txBody>
      </p:sp>
    </p:spTree>
    <p:extLst>
      <p:ext uri="{BB962C8B-B14F-4D97-AF65-F5344CB8AC3E}">
        <p14:creationId xmlns:p14="http://schemas.microsoft.com/office/powerpoint/2010/main" val="2984721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274EF4-DE46-4511-B078-336BA385F3FC}" type="datetimeFigureOut">
              <a:rPr lang="en-US" smtClean="0"/>
              <a:t>4/30/2013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685E81-745A-4712-9CED-CAC33E072C01}" type="slidenum">
              <a:rPr lang="en-US" smtClean="0"/>
              <a:t>‹#›</a:t>
            </a:fld>
            <a:endParaRPr lang="en-US"/>
          </a:p>
        </p:txBody>
      </p:sp>
    </p:spTree>
    <p:extLst>
      <p:ext uri="{BB962C8B-B14F-4D97-AF65-F5344CB8AC3E}">
        <p14:creationId xmlns:p14="http://schemas.microsoft.com/office/powerpoint/2010/main" val="1798676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274EF4-DE46-4511-B078-336BA385F3FC}" type="datetimeFigureOut">
              <a:rPr lang="en-US" smtClean="0"/>
              <a:t>4/30/2013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685E81-745A-4712-9CED-CAC33E072C01}" type="slidenum">
              <a:rPr lang="en-US" smtClean="0"/>
              <a:t>‹#›</a:t>
            </a:fld>
            <a:endParaRPr lang="en-US"/>
          </a:p>
        </p:txBody>
      </p:sp>
    </p:spTree>
    <p:extLst>
      <p:ext uri="{BB962C8B-B14F-4D97-AF65-F5344CB8AC3E}">
        <p14:creationId xmlns:p14="http://schemas.microsoft.com/office/powerpoint/2010/main" val="4103390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274EF4-DE46-4511-B078-336BA385F3FC}" type="datetimeFigureOut">
              <a:rPr lang="en-US" smtClean="0"/>
              <a:t>4/30/2013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685E81-745A-4712-9CED-CAC33E072C01}" type="slidenum">
              <a:rPr lang="en-US" smtClean="0"/>
              <a:t>‹#›</a:t>
            </a:fld>
            <a:endParaRPr lang="en-US"/>
          </a:p>
        </p:txBody>
      </p:sp>
    </p:spTree>
    <p:extLst>
      <p:ext uri="{BB962C8B-B14F-4D97-AF65-F5344CB8AC3E}">
        <p14:creationId xmlns:p14="http://schemas.microsoft.com/office/powerpoint/2010/main" val="843541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274EF4-DE46-4511-B078-336BA385F3FC}"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685E81-745A-4712-9CED-CAC33E072C01}" type="slidenum">
              <a:rPr lang="en-US" smtClean="0"/>
              <a:t>‹#›</a:t>
            </a:fld>
            <a:endParaRPr lang="en-US"/>
          </a:p>
        </p:txBody>
      </p:sp>
    </p:spTree>
    <p:extLst>
      <p:ext uri="{BB962C8B-B14F-4D97-AF65-F5344CB8AC3E}">
        <p14:creationId xmlns:p14="http://schemas.microsoft.com/office/powerpoint/2010/main" val="1764188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274EF4-DE46-4511-B078-336BA385F3FC}"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685E81-745A-4712-9CED-CAC33E072C01}" type="slidenum">
              <a:rPr lang="en-US" smtClean="0"/>
              <a:t>‹#›</a:t>
            </a:fld>
            <a:endParaRPr lang="en-US"/>
          </a:p>
        </p:txBody>
      </p:sp>
    </p:spTree>
    <p:extLst>
      <p:ext uri="{BB962C8B-B14F-4D97-AF65-F5344CB8AC3E}">
        <p14:creationId xmlns:p14="http://schemas.microsoft.com/office/powerpoint/2010/main" val="446057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74EF4-DE46-4511-B078-336BA385F3FC}" type="datetimeFigureOut">
              <a:rPr lang="en-US" smtClean="0"/>
              <a:t>4/30/2013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685E81-745A-4712-9CED-CAC33E072C01}" type="slidenum">
              <a:rPr lang="en-US" smtClean="0"/>
              <a:t>‹#›</a:t>
            </a:fld>
            <a:endParaRPr lang="en-US"/>
          </a:p>
        </p:txBody>
      </p:sp>
    </p:spTree>
    <p:extLst>
      <p:ext uri="{BB962C8B-B14F-4D97-AF65-F5344CB8AC3E}">
        <p14:creationId xmlns:p14="http://schemas.microsoft.com/office/powerpoint/2010/main" val="28659302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Insurance </a:t>
            </a:r>
            <a:endParaRPr lang="en-US" dirty="0"/>
          </a:p>
        </p:txBody>
      </p:sp>
      <p:sp>
        <p:nvSpPr>
          <p:cNvPr id="3" name="Subtitle 2"/>
          <p:cNvSpPr>
            <a:spLocks noGrp="1"/>
          </p:cNvSpPr>
          <p:nvPr>
            <p:ph type="subTitle" idx="1"/>
          </p:nvPr>
        </p:nvSpPr>
        <p:spPr/>
        <p:txBody>
          <a:bodyPr/>
          <a:lstStyle/>
          <a:p>
            <a:r>
              <a:rPr lang="en-US" dirty="0" smtClean="0"/>
              <a:t>Michael T </a:t>
            </a:r>
            <a:r>
              <a:rPr lang="en-US" dirty="0" err="1" smtClean="0"/>
              <a:t>Woollens</a:t>
            </a:r>
            <a:r>
              <a:rPr lang="en-US" smtClean="0"/>
              <a:t> </a:t>
            </a:r>
            <a:r>
              <a:rPr lang="en-US" smtClean="0"/>
              <a:t>and</a:t>
            </a:r>
          </a:p>
          <a:p>
            <a:r>
              <a:rPr lang="en-US" smtClean="0"/>
              <a:t> </a:t>
            </a:r>
            <a:r>
              <a:rPr lang="en-US" smtClean="0"/>
              <a:t>C</a:t>
            </a:r>
            <a:r>
              <a:rPr lang="en-US" smtClean="0"/>
              <a:t>hris Reading</a:t>
            </a:r>
            <a:endParaRPr lang="en-US" dirty="0"/>
          </a:p>
        </p:txBody>
      </p:sp>
    </p:spTree>
    <p:extLst>
      <p:ext uri="{BB962C8B-B14F-4D97-AF65-F5344CB8AC3E}">
        <p14:creationId xmlns:p14="http://schemas.microsoft.com/office/powerpoint/2010/main" val="4291650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pattFill prst="sphere">
          <a:fgClr>
            <a:srgbClr val="FF0000"/>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&amp; Description  </a:t>
            </a:r>
            <a:endParaRPr lang="en-US" dirty="0"/>
          </a:p>
        </p:txBody>
      </p:sp>
      <p:sp>
        <p:nvSpPr>
          <p:cNvPr id="3" name="Content Placeholder 2"/>
          <p:cNvSpPr>
            <a:spLocks noGrp="1"/>
          </p:cNvSpPr>
          <p:nvPr>
            <p:ph idx="1"/>
          </p:nvPr>
        </p:nvSpPr>
        <p:spPr/>
        <p:txBody>
          <a:bodyPr/>
          <a:lstStyle/>
          <a:p>
            <a:r>
              <a:rPr lang="en-US" dirty="0" smtClean="0"/>
              <a:t>When them terrorist attacks on the world trade center on 9/11 over 20 insurance companies signed binders. This is a short method of issuing a temporary policy of all parts.  Owners sued for a declaration that the binders made the insurers cover loses. The court was asked if the attacks on both buildings was one or two occurrences.  </a:t>
            </a:r>
            <a:endParaRPr lang="en-US" dirty="0"/>
          </a:p>
        </p:txBody>
      </p:sp>
    </p:spTree>
    <p:extLst>
      <p:ext uri="{BB962C8B-B14F-4D97-AF65-F5344CB8AC3E}">
        <p14:creationId xmlns:p14="http://schemas.microsoft.com/office/powerpoint/2010/main" val="3668163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a:t>
            </a:r>
            <a:r>
              <a:rPr lang="en-US" dirty="0" err="1" smtClean="0"/>
              <a:t>Wordz</a:t>
            </a:r>
            <a:r>
              <a:rPr lang="en-US" dirty="0" smtClean="0"/>
              <a:t>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Binders-immediate insurance coverage that can be in oral or written form</a:t>
            </a:r>
          </a:p>
          <a:p>
            <a:r>
              <a:rPr lang="en-US" dirty="0" smtClean="0"/>
              <a:t>Policies A contract of insurance</a:t>
            </a:r>
          </a:p>
          <a:p>
            <a:r>
              <a:rPr lang="en-US" dirty="0" smtClean="0"/>
              <a:t>Coverage The extent to which something deals with or applies to something else. </a:t>
            </a:r>
          </a:p>
          <a:p>
            <a:endParaRPr lang="en-US" dirty="0" smtClean="0"/>
          </a:p>
          <a:p>
            <a:r>
              <a:rPr lang="en-US" dirty="0" smtClean="0"/>
              <a:t>Occurrence The fact or frequency of something happening.</a:t>
            </a:r>
          </a:p>
          <a:p>
            <a:r>
              <a:rPr lang="en-US" dirty="0" smtClean="0"/>
              <a:t>Loses The fact or frequency of something happening.</a:t>
            </a:r>
          </a:p>
          <a:p>
            <a:r>
              <a:rPr lang="en-US" dirty="0" smtClean="0"/>
              <a:t>Terrorist attacks a surprise attack involving the deliberate use of violence against civilians in the hope of attaining political </a:t>
            </a:r>
          </a:p>
          <a:p>
            <a:endParaRPr lang="en-US" dirty="0" smtClean="0"/>
          </a:p>
          <a:p>
            <a:pPr marL="0" indent="0">
              <a:buNone/>
            </a:pPr>
            <a:endParaRPr lang="en-US" dirty="0"/>
          </a:p>
        </p:txBody>
      </p:sp>
    </p:spTree>
    <p:extLst>
      <p:ext uri="{BB962C8B-B14F-4D97-AF65-F5344CB8AC3E}">
        <p14:creationId xmlns:p14="http://schemas.microsoft.com/office/powerpoint/2010/main" val="3454095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a:t>
            </a:r>
            <a:endParaRPr lang="en-US" dirty="0"/>
          </a:p>
        </p:txBody>
      </p:sp>
      <p:sp>
        <p:nvSpPr>
          <p:cNvPr id="3" name="Content Placeholder 2"/>
          <p:cNvSpPr>
            <a:spLocks noGrp="1"/>
          </p:cNvSpPr>
          <p:nvPr>
            <p:ph idx="1"/>
          </p:nvPr>
        </p:nvSpPr>
        <p:spPr/>
        <p:txBody>
          <a:bodyPr/>
          <a:lstStyle/>
          <a:p>
            <a:r>
              <a:rPr lang="en-US" dirty="0" smtClean="0"/>
              <a:t>All such losses will be added together and the total will be treated as one. The attacks on the world trade center were 16 minutes apart. They were considered one occurrence.</a:t>
            </a:r>
          </a:p>
          <a:p>
            <a:pPr marL="0" indent="0">
              <a:buNone/>
            </a:pPr>
            <a:r>
              <a:rPr lang="en-US" dirty="0" smtClean="0"/>
              <a:t> </a:t>
            </a:r>
            <a:endParaRPr lang="en-US" dirty="0"/>
          </a:p>
        </p:txBody>
      </p:sp>
    </p:spTree>
    <p:extLst>
      <p:ext uri="{BB962C8B-B14F-4D97-AF65-F5344CB8AC3E}">
        <p14:creationId xmlns:p14="http://schemas.microsoft.com/office/powerpoint/2010/main" val="24053680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178</Words>
  <Application>Microsoft Office PowerPoint</Application>
  <PresentationFormat>On-screen Show (4:3)</PresentationFormat>
  <Paragraphs>16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Insurance </vt:lpstr>
      <vt:lpstr>Facts &amp; Description  </vt:lpstr>
      <vt:lpstr>Key Wordz </vt:lpstr>
      <vt:lpstr>Decision </vt:lpstr>
    </vt:vector>
  </TitlesOfParts>
  <Company>umsd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dc:title>
  <dc:creator>Michael Woollens</dc:creator>
  <cp:lastModifiedBy>Linda Christensen</cp:lastModifiedBy>
  <cp:revision>4</cp:revision>
  <dcterms:created xsi:type="dcterms:W3CDTF">2013-04-29T17:38:36Z</dcterms:created>
  <dcterms:modified xsi:type="dcterms:W3CDTF">2013-04-30T11:54:14Z</dcterms:modified>
</cp:coreProperties>
</file>