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FFBB5C0-977E-4F1E-9C1C-23AED6F2578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3F81F6-2307-4E62-BCE5-86F51B30A56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Typical State Court System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37338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Nick Melendez &amp; Johanna </a:t>
            </a:r>
            <a:r>
              <a:rPr lang="en-US" dirty="0" err="1" smtClean="0"/>
              <a:t>Redick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7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typical state court system resembles the federal system.</a:t>
            </a:r>
          </a:p>
          <a:p>
            <a:r>
              <a:rPr lang="en-US" dirty="0" smtClean="0"/>
              <a:t>Legislature makes the laws.</a:t>
            </a:r>
          </a:p>
          <a:p>
            <a:r>
              <a:rPr lang="en-US" dirty="0" smtClean="0"/>
              <a:t>Executive branch enforces those laws.</a:t>
            </a:r>
          </a:p>
          <a:p>
            <a:r>
              <a:rPr lang="en-US" dirty="0" smtClean="0"/>
              <a:t>A typical states judicial system is divided into 3 tiers.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679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Trial Courts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states have trial courts which have jurisdiction over civil and criminal matters.</a:t>
            </a:r>
          </a:p>
          <a:p>
            <a:r>
              <a:rPr lang="en-US" dirty="0" smtClean="0"/>
              <a:t>A court of record keeps an exact account of what goes on at trial.</a:t>
            </a:r>
          </a:p>
          <a:p>
            <a:r>
              <a:rPr lang="en-US" dirty="0" smtClean="0"/>
              <a:t>The accuracy of this record is vital because appeals depend on it.</a:t>
            </a:r>
          </a:p>
          <a:p>
            <a:pPr marL="1371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26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Courts Of Appeals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appeal is when someone asks the court to review a previous case. </a:t>
            </a:r>
            <a:endParaRPr lang="en-US" dirty="0"/>
          </a:p>
          <a:p>
            <a:r>
              <a:rPr lang="en-US" dirty="0" smtClean="0"/>
              <a:t>There is a panel of judges that decides if the first court made the right decision.</a:t>
            </a:r>
          </a:p>
          <a:p>
            <a:r>
              <a:rPr lang="en-US" dirty="0" smtClean="0"/>
              <a:t>No new evidence can be submitted at this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669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Supreme Courts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the most complex legal issues are brought in front of the state supreme court.</a:t>
            </a:r>
          </a:p>
          <a:p>
            <a:r>
              <a:rPr lang="en-US" dirty="0" smtClean="0"/>
              <a:t>Consists of a panel of 3 or more justices. </a:t>
            </a:r>
          </a:p>
          <a:p>
            <a:r>
              <a:rPr lang="en-US" dirty="0" smtClean="0"/>
              <a:t>The decision these courts make is final and cannot be appealed. </a:t>
            </a:r>
          </a:p>
          <a:p>
            <a:r>
              <a:rPr lang="en-US" dirty="0" smtClean="0"/>
              <a:t>Has original jurisdiction over most impeachment cases.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269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181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A Typical State Court System</vt:lpstr>
      <vt:lpstr>PowerPoint Presentation</vt:lpstr>
      <vt:lpstr>State Trial Courts</vt:lpstr>
      <vt:lpstr>State Courts Of Appeals</vt:lpstr>
      <vt:lpstr>State Supreme Courts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Typical State Court System</dc:title>
  <dc:creator>Nicholas Melendez</dc:creator>
  <cp:lastModifiedBy>Nicholas Melendez</cp:lastModifiedBy>
  <cp:revision>7</cp:revision>
  <dcterms:created xsi:type="dcterms:W3CDTF">2014-03-05T17:08:16Z</dcterms:created>
  <dcterms:modified xsi:type="dcterms:W3CDTF">2014-03-05T17:32:15Z</dcterms:modified>
</cp:coreProperties>
</file>