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0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83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7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6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7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5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6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0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2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4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1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B70DE-339A-4C5D-92C5-F0A715856493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959C1-7011-4DC5-B0C4-56DF9E164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6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on6.com/" TargetMode="External"/><Relationship Id="rId2" Type="http://schemas.openxmlformats.org/officeDocument/2006/relationships/hyperlink" Target="http://www.kofusion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inkstockphotos.it/" TargetMode="External"/><Relationship Id="rId4" Type="http://schemas.openxmlformats.org/officeDocument/2006/relationships/hyperlink" Target="http://www.coachingcommon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radley Hand ITC" pitchFamily="66" charset="0"/>
              </a:rPr>
              <a:t>Alcohol Exclusion for Death Benefit Only Applies at Time of Death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1377" y="5562600"/>
            <a:ext cx="6400800" cy="175260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By: Amanda Benson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243" y="2209800"/>
            <a:ext cx="466725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28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Summary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>
                <a:latin typeface="Bradley Hand ITC" pitchFamily="66" charset="0"/>
              </a:rPr>
              <a:t>A man named Burgess died nine days after he ran through a stop sign and caused a car accident. Penney is fighting saying he shouldn’t pay his life insurance death benefits because Burgess's blood alcohol level was 0.12%. J.C which is above the alcohol exclusion limit. 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724400"/>
            <a:ext cx="34798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905000" cy="164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52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Key words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</a:t>
            </a:r>
            <a:r>
              <a:rPr lang="en-US" b="1" u="sng" dirty="0" smtClean="0">
                <a:latin typeface="Bradley Hand ITC" pitchFamily="66" charset="0"/>
              </a:rPr>
              <a:t>Death Benefits</a:t>
            </a:r>
            <a:r>
              <a:rPr lang="en-US" b="1" dirty="0" smtClean="0">
                <a:latin typeface="Bradley Hand ITC" pitchFamily="66" charset="0"/>
              </a:rPr>
              <a:t>- The amount paid to a beneficiary upon the death of an insured person.</a:t>
            </a:r>
          </a:p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</a:t>
            </a:r>
            <a:r>
              <a:rPr lang="en-US" b="1" u="sng" dirty="0" smtClean="0">
                <a:latin typeface="Bradley Hand ITC" pitchFamily="66" charset="0"/>
              </a:rPr>
              <a:t>Alcohol Exclusion</a:t>
            </a:r>
            <a:r>
              <a:rPr lang="en-US" b="1" dirty="0" smtClean="0">
                <a:latin typeface="Bradley Hand ITC" pitchFamily="66" charset="0"/>
              </a:rPr>
              <a:t>- Alcohol exclusion laws permit insurance companies to deny claims associated with the consumption of alcohol</a:t>
            </a:r>
            <a:endParaRPr lang="en-US" b="1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18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Decision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latin typeface="Bradley Hand ITC" pitchFamily="66" charset="0"/>
              </a:rPr>
              <a:t>It was Reversed. When Burgess died, his blood alcohol was under .10%. When he died his blood alcohol exceeded the policy exclusion. Insurer had it intended to exclude such incidents from recovery</a:t>
            </a:r>
            <a:r>
              <a:rPr lang="en-US" dirty="0" smtClean="0">
                <a:latin typeface="Bradley Hand ITC" pitchFamily="66" charset="0"/>
              </a:rPr>
              <a:t>.</a:t>
            </a:r>
            <a:endParaRPr lang="en-US" dirty="0">
              <a:latin typeface="Bradley Hand ITC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91" y="3895436"/>
            <a:ext cx="242733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89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radley Hand ITC" pitchFamily="66" charset="0"/>
              </a:rPr>
              <a:t>C</a:t>
            </a:r>
            <a:r>
              <a:rPr lang="en-US" b="1" dirty="0" smtClean="0">
                <a:latin typeface="Bradley Hand ITC" pitchFamily="66" charset="0"/>
              </a:rPr>
              <a:t>itation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 </a:t>
            </a:r>
            <a:r>
              <a:rPr lang="en-US" b="1" dirty="0" smtClean="0">
                <a:latin typeface="Bradley Hand ITC" pitchFamily="66" charset="0"/>
                <a:hlinkClick r:id="rId2"/>
              </a:rPr>
              <a:t>www.kofusion.com</a:t>
            </a:r>
            <a:endParaRPr lang="en-US" b="1" dirty="0" smtClean="0">
              <a:latin typeface="Bradley Hand ITC" pitchFamily="66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 </a:t>
            </a:r>
            <a:r>
              <a:rPr lang="en-US" b="1" dirty="0" smtClean="0">
                <a:latin typeface="Bradley Hand ITC" pitchFamily="66" charset="0"/>
                <a:hlinkClick r:id="rId3"/>
              </a:rPr>
              <a:t>www.newson6.com</a:t>
            </a:r>
            <a:endParaRPr lang="en-US" b="1" dirty="0" smtClean="0">
              <a:latin typeface="Bradley Hand ITC" pitchFamily="66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 </a:t>
            </a:r>
            <a:r>
              <a:rPr lang="en-US" b="1" dirty="0" smtClean="0">
                <a:latin typeface="Bradley Hand ITC" pitchFamily="66" charset="0"/>
                <a:hlinkClick r:id="rId4"/>
              </a:rPr>
              <a:t>www.coachingcommons.org</a:t>
            </a:r>
            <a:endParaRPr lang="en-US" b="1" dirty="0" smtClean="0">
              <a:latin typeface="Bradley Hand ITC" pitchFamily="66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Bradley Hand ITC" pitchFamily="66" charset="0"/>
              </a:rPr>
              <a:t>~ </a:t>
            </a:r>
            <a:r>
              <a:rPr lang="en-US" b="1" dirty="0" smtClean="0">
                <a:latin typeface="Bradley Hand ITC" pitchFamily="66" charset="0"/>
                <a:hlinkClick r:id="rId5"/>
              </a:rPr>
              <a:t>www.thinkstockphotos.it</a:t>
            </a:r>
            <a:endParaRPr lang="en-US" b="1" dirty="0" smtClean="0">
              <a:latin typeface="Bradley Hand ITC" pitchFamily="66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132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63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Alcohol Exclusion for Death Benefit Only Applies at Time of Death</vt:lpstr>
      <vt:lpstr>Summary</vt:lpstr>
      <vt:lpstr>Key words</vt:lpstr>
      <vt:lpstr>Decision</vt:lpstr>
      <vt:lpstr>Citation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Exclusion for Death Benefit Only Applies at Time of Death</dc:title>
  <dc:creator>Amanda Benson</dc:creator>
  <cp:lastModifiedBy>Amanda Benson</cp:lastModifiedBy>
  <cp:revision>3</cp:revision>
  <dcterms:created xsi:type="dcterms:W3CDTF">2014-04-25T15:52:12Z</dcterms:created>
  <dcterms:modified xsi:type="dcterms:W3CDTF">2014-04-25T16:15:57Z</dcterms:modified>
</cp:coreProperties>
</file>