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77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52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1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27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09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0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30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3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5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47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FD1EC-D4D2-40FC-A7DC-89E0CBBA12C0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6E975-6969-4450-AC7D-7D623B457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11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79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Amazon Not Liable For Posting Negative Comments About Book Author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Ant C Chris </a:t>
            </a:r>
            <a:r>
              <a:rPr lang="en-US" dirty="0" err="1" smtClean="0"/>
              <a:t>Corr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018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Defamation- the action of damaging the good reputation of someone </a:t>
            </a:r>
          </a:p>
          <a:p>
            <a:r>
              <a:rPr lang="en-US" dirty="0" smtClean="0"/>
              <a:t>Breach of contract- Failure to do something that is required in a contract</a:t>
            </a:r>
          </a:p>
          <a:p>
            <a:r>
              <a:rPr lang="en-US" dirty="0" smtClean="0"/>
              <a:t>Communications Decency Act- operators of internet services are not to be construed as publishers</a:t>
            </a:r>
          </a:p>
          <a:p>
            <a:r>
              <a:rPr lang="en-US" dirty="0" smtClean="0"/>
              <a:t>Online Sales- allows customers to browse your online catalogue to find the product they are looking for and purchase them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788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Appeals court held that amazon was immune from liability under the Communications Decency Act in a suit for breach of contract and defamation brought by a book author who was unhappy about negative book reviews posted by amazon on its website.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519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Affirmed, Amazon is immune for breach of contract and claim of defamation. The asserted claims must treat the defendant as a publisher of information, and the information must be provided by another “Information content provider.” Amazon met these qualifications.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599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163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Amazon Not Liable For Posting Negative Comments About Book Author</vt:lpstr>
      <vt:lpstr>Key Words</vt:lpstr>
      <vt:lpstr>Description</vt:lpstr>
      <vt:lpstr>Decision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Amazon Not Liable For Posting Negative Comments About Book Author</dc:title>
  <dc:creator>Anthony Corbett</dc:creator>
  <cp:lastModifiedBy>Anthony Corbett</cp:lastModifiedBy>
  <cp:revision>2</cp:revision>
  <dcterms:created xsi:type="dcterms:W3CDTF">2014-01-14T14:03:59Z</dcterms:created>
  <dcterms:modified xsi:type="dcterms:W3CDTF">2014-01-14T14:24:00Z</dcterms:modified>
</cp:coreProperties>
</file>