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E258F4F-C8C8-4B3B-9B43-F9E692C258E5}" type="datetimeFigureOut">
              <a:rPr lang="en-US" smtClean="0"/>
              <a:t>10/25/2013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39940A-C831-4A68-825F-D77E9808B0A7}" type="slidenum">
              <a:rPr lang="en-US" smtClean="0"/>
              <a:t>‹#›</a:t>
            </a:fld>
            <a:endParaRPr lang="en-US"/>
          </a:p>
        </p:txBody>
      </p:sp>
    </p:spTree>
    <p:extLst>
      <p:ext uri="{BB962C8B-B14F-4D97-AF65-F5344CB8AC3E}">
        <p14:creationId xmlns:p14="http://schemas.microsoft.com/office/powerpoint/2010/main" val="7102865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258F4F-C8C8-4B3B-9B43-F9E692C258E5}" type="datetimeFigureOut">
              <a:rPr lang="en-US" smtClean="0"/>
              <a:t>10/25/2013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39940A-C831-4A68-825F-D77E9808B0A7}" type="slidenum">
              <a:rPr lang="en-US" smtClean="0"/>
              <a:t>‹#›</a:t>
            </a:fld>
            <a:endParaRPr lang="en-US"/>
          </a:p>
        </p:txBody>
      </p:sp>
    </p:spTree>
    <p:extLst>
      <p:ext uri="{BB962C8B-B14F-4D97-AF65-F5344CB8AC3E}">
        <p14:creationId xmlns:p14="http://schemas.microsoft.com/office/powerpoint/2010/main" val="3993006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258F4F-C8C8-4B3B-9B43-F9E692C258E5}" type="datetimeFigureOut">
              <a:rPr lang="en-US" smtClean="0"/>
              <a:t>10/25/2013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39940A-C831-4A68-825F-D77E9808B0A7}" type="slidenum">
              <a:rPr lang="en-US" smtClean="0"/>
              <a:t>‹#›</a:t>
            </a:fld>
            <a:endParaRPr lang="en-US"/>
          </a:p>
        </p:txBody>
      </p:sp>
    </p:spTree>
    <p:extLst>
      <p:ext uri="{BB962C8B-B14F-4D97-AF65-F5344CB8AC3E}">
        <p14:creationId xmlns:p14="http://schemas.microsoft.com/office/powerpoint/2010/main" val="165898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258F4F-C8C8-4B3B-9B43-F9E692C258E5}" type="datetimeFigureOut">
              <a:rPr lang="en-US" smtClean="0"/>
              <a:t>10/25/2013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39940A-C831-4A68-825F-D77E9808B0A7}" type="slidenum">
              <a:rPr lang="en-US" smtClean="0"/>
              <a:t>‹#›</a:t>
            </a:fld>
            <a:endParaRPr lang="en-US"/>
          </a:p>
        </p:txBody>
      </p:sp>
    </p:spTree>
    <p:extLst>
      <p:ext uri="{BB962C8B-B14F-4D97-AF65-F5344CB8AC3E}">
        <p14:creationId xmlns:p14="http://schemas.microsoft.com/office/powerpoint/2010/main" val="28151549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E258F4F-C8C8-4B3B-9B43-F9E692C258E5}" type="datetimeFigureOut">
              <a:rPr lang="en-US" smtClean="0"/>
              <a:t>10/25/2013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39940A-C831-4A68-825F-D77E9808B0A7}" type="slidenum">
              <a:rPr lang="en-US" smtClean="0"/>
              <a:t>‹#›</a:t>
            </a:fld>
            <a:endParaRPr lang="en-US"/>
          </a:p>
        </p:txBody>
      </p:sp>
    </p:spTree>
    <p:extLst>
      <p:ext uri="{BB962C8B-B14F-4D97-AF65-F5344CB8AC3E}">
        <p14:creationId xmlns:p14="http://schemas.microsoft.com/office/powerpoint/2010/main" val="22463159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E258F4F-C8C8-4B3B-9B43-F9E692C258E5}" type="datetimeFigureOut">
              <a:rPr lang="en-US" smtClean="0"/>
              <a:t>10/25/2013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39940A-C831-4A68-825F-D77E9808B0A7}" type="slidenum">
              <a:rPr lang="en-US" smtClean="0"/>
              <a:t>‹#›</a:t>
            </a:fld>
            <a:endParaRPr lang="en-US"/>
          </a:p>
        </p:txBody>
      </p:sp>
    </p:spTree>
    <p:extLst>
      <p:ext uri="{BB962C8B-B14F-4D97-AF65-F5344CB8AC3E}">
        <p14:creationId xmlns:p14="http://schemas.microsoft.com/office/powerpoint/2010/main" val="22964500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E258F4F-C8C8-4B3B-9B43-F9E692C258E5}" type="datetimeFigureOut">
              <a:rPr lang="en-US" smtClean="0"/>
              <a:t>10/25/2013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39940A-C831-4A68-825F-D77E9808B0A7}" type="slidenum">
              <a:rPr lang="en-US" smtClean="0"/>
              <a:t>‹#›</a:t>
            </a:fld>
            <a:endParaRPr lang="en-US"/>
          </a:p>
        </p:txBody>
      </p:sp>
    </p:spTree>
    <p:extLst>
      <p:ext uri="{BB962C8B-B14F-4D97-AF65-F5344CB8AC3E}">
        <p14:creationId xmlns:p14="http://schemas.microsoft.com/office/powerpoint/2010/main" val="1731823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E258F4F-C8C8-4B3B-9B43-F9E692C258E5}" type="datetimeFigureOut">
              <a:rPr lang="en-US" smtClean="0"/>
              <a:t>10/25/2013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339940A-C831-4A68-825F-D77E9808B0A7}" type="slidenum">
              <a:rPr lang="en-US" smtClean="0"/>
              <a:t>‹#›</a:t>
            </a:fld>
            <a:endParaRPr lang="en-US"/>
          </a:p>
        </p:txBody>
      </p:sp>
    </p:spTree>
    <p:extLst>
      <p:ext uri="{BB962C8B-B14F-4D97-AF65-F5344CB8AC3E}">
        <p14:creationId xmlns:p14="http://schemas.microsoft.com/office/powerpoint/2010/main" val="12651972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258F4F-C8C8-4B3B-9B43-F9E692C258E5}" type="datetimeFigureOut">
              <a:rPr lang="en-US" smtClean="0"/>
              <a:t>10/25/2013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39940A-C831-4A68-825F-D77E9808B0A7}" type="slidenum">
              <a:rPr lang="en-US" smtClean="0"/>
              <a:t>‹#›</a:t>
            </a:fld>
            <a:endParaRPr lang="en-US"/>
          </a:p>
        </p:txBody>
      </p:sp>
    </p:spTree>
    <p:extLst>
      <p:ext uri="{BB962C8B-B14F-4D97-AF65-F5344CB8AC3E}">
        <p14:creationId xmlns:p14="http://schemas.microsoft.com/office/powerpoint/2010/main" val="3780808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258F4F-C8C8-4B3B-9B43-F9E692C258E5}" type="datetimeFigureOut">
              <a:rPr lang="en-US" smtClean="0"/>
              <a:t>10/25/2013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39940A-C831-4A68-825F-D77E9808B0A7}" type="slidenum">
              <a:rPr lang="en-US" smtClean="0"/>
              <a:t>‹#›</a:t>
            </a:fld>
            <a:endParaRPr lang="en-US"/>
          </a:p>
        </p:txBody>
      </p:sp>
    </p:spTree>
    <p:extLst>
      <p:ext uri="{BB962C8B-B14F-4D97-AF65-F5344CB8AC3E}">
        <p14:creationId xmlns:p14="http://schemas.microsoft.com/office/powerpoint/2010/main" val="17182855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258F4F-C8C8-4B3B-9B43-F9E692C258E5}" type="datetimeFigureOut">
              <a:rPr lang="en-US" smtClean="0"/>
              <a:t>10/25/2013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39940A-C831-4A68-825F-D77E9808B0A7}" type="slidenum">
              <a:rPr lang="en-US" smtClean="0"/>
              <a:t>‹#›</a:t>
            </a:fld>
            <a:endParaRPr lang="en-US"/>
          </a:p>
        </p:txBody>
      </p:sp>
    </p:spTree>
    <p:extLst>
      <p:ext uri="{BB962C8B-B14F-4D97-AF65-F5344CB8AC3E}">
        <p14:creationId xmlns:p14="http://schemas.microsoft.com/office/powerpoint/2010/main" val="16379877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258F4F-C8C8-4B3B-9B43-F9E692C258E5}" type="datetimeFigureOut">
              <a:rPr lang="en-US" smtClean="0"/>
              <a:t>10/25/2013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39940A-C831-4A68-825F-D77E9808B0A7}" type="slidenum">
              <a:rPr lang="en-US" smtClean="0"/>
              <a:t>‹#›</a:t>
            </a:fld>
            <a:endParaRPr lang="en-US"/>
          </a:p>
        </p:txBody>
      </p:sp>
    </p:spTree>
    <p:extLst>
      <p:ext uri="{BB962C8B-B14F-4D97-AF65-F5344CB8AC3E}">
        <p14:creationId xmlns:p14="http://schemas.microsoft.com/office/powerpoint/2010/main" val="1481139301"/>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219200"/>
            <a:ext cx="7772400" cy="1851025"/>
          </a:xfrm>
        </p:spPr>
        <p:txBody>
          <a:bodyPr>
            <a:normAutofit/>
          </a:bodyPr>
          <a:lstStyle/>
          <a:p>
            <a:r>
              <a:rPr lang="en-US" sz="5400" dirty="0" smtClean="0">
                <a:solidFill>
                  <a:schemeClr val="bg1"/>
                </a:solidFill>
              </a:rPr>
              <a:t>Merrill v. Trump Indiana</a:t>
            </a:r>
            <a:endParaRPr lang="en-US" sz="5400" dirty="0">
              <a:solidFill>
                <a:schemeClr val="bg1"/>
              </a:solidFill>
            </a:endParaRPr>
          </a:p>
        </p:txBody>
      </p:sp>
      <p:sp>
        <p:nvSpPr>
          <p:cNvPr id="3" name="Subtitle 2"/>
          <p:cNvSpPr>
            <a:spLocks noGrp="1"/>
          </p:cNvSpPr>
          <p:nvPr>
            <p:ph type="subTitle" idx="1"/>
          </p:nvPr>
        </p:nvSpPr>
        <p:spPr>
          <a:xfrm>
            <a:off x="1066800" y="3124200"/>
            <a:ext cx="6400800" cy="1752600"/>
          </a:xfrm>
        </p:spPr>
        <p:txBody>
          <a:bodyPr>
            <a:normAutofit/>
          </a:bodyPr>
          <a:lstStyle/>
          <a:p>
            <a:r>
              <a:rPr lang="en-US" sz="2400" dirty="0" smtClean="0"/>
              <a:t>By: Liam Gallagher</a:t>
            </a:r>
            <a:endParaRPr lang="en-US" sz="2400" dirty="0"/>
          </a:p>
        </p:txBody>
      </p:sp>
      <p:sp>
        <p:nvSpPr>
          <p:cNvPr id="4" name="TextBox 3"/>
          <p:cNvSpPr txBox="1"/>
          <p:nvPr/>
        </p:nvSpPr>
        <p:spPr>
          <a:xfrm>
            <a:off x="3276600" y="2514600"/>
            <a:ext cx="3200400" cy="707886"/>
          </a:xfrm>
          <a:prstGeom prst="rect">
            <a:avLst/>
          </a:prstGeom>
          <a:noFill/>
        </p:spPr>
        <p:txBody>
          <a:bodyPr wrap="square" rtlCol="0">
            <a:spAutoFit/>
          </a:bodyPr>
          <a:lstStyle/>
          <a:p>
            <a:r>
              <a:rPr lang="en-US" sz="4000" dirty="0" smtClean="0">
                <a:solidFill>
                  <a:schemeClr val="bg1"/>
                </a:solidFill>
              </a:rPr>
              <a:t>Contract</a:t>
            </a:r>
            <a:endParaRPr lang="en-US" sz="4000" dirty="0">
              <a:solidFill>
                <a:schemeClr val="bg1"/>
              </a:solidFill>
            </a:endParaRPr>
          </a:p>
        </p:txBody>
      </p:sp>
      <p:sp>
        <p:nvSpPr>
          <p:cNvPr id="5" name="AutoShape 2" descr="data:image/jpeg;base64,/9j/4AAQSkZJRgABAQAAAQABAAD/2wCEAAkGBxQTEhUUEhQVFhUXGR0YGBcYGBwaHhwdGBUXHBccGhwcHCggHBwlHBcUITEhJSorLi4uFx8zODMsNygtLisBCgoKDg0OGxAQGywmICQsLCwsNCwsLCwsLCwsLCwsLCwsLCwsLCwsLCwsLCwsLCwsLCwsLCwsLCwsLCwsLCwsLP/AABEIALcBFAMBEQACEQEDEQH/xAAcAAACAwEBAQEAAAAAAAAAAAAFBgIDBAcBAAj/xABNEAABAgMFBAcFBQQFCwUBAAABAgMABBEFEiExQQZRYXETIjKBkaGxB0JSwdEUYpLh8CMzcoIVFiRTskNUg5Oio8LD0tPxNERjc+IX/8QAGwEAAgMBAQEAAAAAAAAAAAAAAgMBBAUABgf/xAA8EQABAwMCAwUHAwMEAgIDAAABAAIDBBEhEjEFQVETImFxoTKBkbHR4fAUQsEVUvEGIzOSouJywiRTYv/aAAwDAQACEQMRAD8AEfbBpHley6r1GpVKmiYIRgKLqorJ1grKF9SJXKQTWBupUm0RBK5O1k7bPNtpbUlKwkUBOdBkOMOZXysbpwQqj6GNztWy2p2llHf38vQ/EkA+lDDf1cEn/Kz8+aWaWVnsOVblj2e/+7dCSdF/nQ+cS0U7j3H28D98+qBzZh7Tfgh0xsS6jFlYUNKGCfR3yCldoDuiNn2stCPs9otqLRwCyD1d2O7jmI4OewaJxdvXolFovqYcoFatm9E51VX2zilQpiONNYz54hEcZB2K1qaftG2O6qRLLc7Ke+Oip5ZcsamOmjj9pyJS9g6qOO4RpxcJ/wD2O+CzpeLAYjC3NSCEaCNGKkhi9lqzJa2aTcqxx1KRoB4RYVUklArT2ul2q1XU7hjCzK1SGEpRtT2hKVUNIpxMAZHHbCYIuqWZy3Zh3tLNNwwgDncpgYAh2JNSa847lhNabEFONgLZWnBICtQYoShwOV7Lh88MrO4ADzCYm0AQtaJXRJCUl5ZlK1gVIFScyTFoaWBeVnlqKqYtZsFe2mUmgQAknwP1iQWuSnGrpDc3t6JenbOMk8ldL6NK6Qst0G61oagVsRZexR6x9oUTBLawEk5A6wTZL4Ky6rhz4BrYboFtRs4W6uNCqNQNOXCBezmFp8O4j2nck3ShMy4WkpUKgwlbLmh40nZIluWSWVVHZMW4ZdWDuvI8S4ead2pvs/JCoesiy+EcuXRfYpX7a5uDeP4hCne0PepGxWbbyUfm590tNOLCaJBCTTDPHLMxIQXS7a+z0zLJSt9ooSrAHA+NMoldfKD1gkSdwYxF6NepMcpUwiIJXKaE98CSpAV6G68IAuspVqW6QJKlWpQe6AJCmytQiBJU2ViTSBOV1lol5xxJ6ilA/dJgmF4Nmk+5C5jSO8mWSmppSaOlJQdFip8vnG1TQVbvbOPHdZVRNSs9nJ8NlSmzUJNQK8NByGkX2UUTTci5WY6rf+3C0FVBgItYCrFxOSglrbRNMjrrA4VxgXPa3dcGk7JLtX2hnJlP8xhfaE7BNEXVKloW/MPnruGm4YCAIvubpgYAhwTvMddEtEq2FLSlRugkAq3AnE90CSuTRtZsM9JpDiT0rJFb4GXOmnGIuhB6pTVEolNh4oIUk0IiHNDhYpsMz4namGxTnYdvByiV4K9YpSRlnkvX0PEGVIscOTU7aK1pShRqlOUDqJVptOxji5oyV7JTam1haTQiJBUSxNkaWu2Ke7WWJiTKx8N4cxDydTbrzVMDT1ejxsufocoajAjKEL1BaCLFPGzlvh0dE7S9lXf+cNY/kV5yvoDEe0j2+SFbUbO3KuNCqcyBpxHCIkZzCu8O4j2n+3JukyclgtJSoYGEXsbraexsjS12xSFbFmKZVl1dDF2KTUPFeN4hQOpnXHslDocs1PvsktlmWmHC+oIvIABOWBx+UJebEFSMhdBnvaVINVum+fupr5xGonYKLJD2629TPtdC00oCoNc8uAg2hxKFxaOaTGrIfIqGXD/KYbpd0QGRvVOaWI88Xr1NlP7NviNa6ykloRBcVNlaG6ZQN7qVYhNYAlSArgBA3KOylXSIXKaEFWEcMmw3XHAuUSlLIJxWaDdGnT8LkkzJ3R6rNqOJxx4Zk+iNS0uhA6qRzjbhpYoR3QsWasll9o4UnZsAViwqqVbb24ZZqAq+r4Uwp0oGBlG2NzknT21U5NG60ChPD6xXfN/cfgtOm4XLLsPiqJbZpSjeeUSTxrFV1R/aFvwcDjb/AMhuslq7OFFVN9YbtYKOovhyq1vByzvw5HRAiKRZWCRbBX0coUhHLl272S7QpmZdUo/RSmxhe95Gnhl4QrY2XEXQXb32ZlN5+SFU5qaGm8o+kECo2XLVopgcCMwYIFSopUQajCOIuiY4tNxuE22BtDWiHc9DFSSEtyNl6rh/FBNaOXDvmmlC4TdbBCd9lVlyVcbGYqB3iv1h8eQQvO8SAjqWyHZUSWxiji6unBP1McIuqZLxpo/4x8UJt+zPszgCVGhxB1BEA9ulXqKq/UxkuCY5faRpLIDi75pjhBiQAZWRJw6Z8xLG2CUret2XULqEpRjWuFfKFOeDsFr00MkJ1Sv9UtTNH0lCG1uVyoPnEsikJu0JNZxKj0Fj3A+WVjkPZnNunG42DiLxr6RdcSy115DUHk6EdlvZPd/fOK7gAPGGN0HmkOMgROX2LkWcVUNNVGvrDNLeiUS47lazNyLPZCMNwie0aOa7QTyUBtUyMkYcoDt2o+zKApRHlCV7GykG65x2qylS6KI1LrL4JjrrlakQCMBe3KR111lrlZIq4DeY0Kbh0s2XYHqqFTxCKHAyUWYYSnIY7436ekigFmD381g1FZLMe8cdFNyaAFTFhVUr27ts01UJPSL3DIczCnSj9uUxkRO6TZq1pucNKlKNwwHjFWSUfuK16ThUsuQLDqVss7ZhKcXDeO6Kr53HAXpKXhUMOTk+Kd9ldnkvKKR1UpFTTPugY2azlHX1n6Vg0jJ26I8ixZJSi2FrQsGnWJHrgYPTGcKgayua0SWBb4Ida+yLrYKkftE8M/DWAdCRsrVLxaKU6X90pCtnZ5LlSnqr9Y5kpZjkireGx1A1Nw75pOmpVTarqxQxda8OFwvKVFNJA7S8KkGCVdE9nbYXKTDbyPdOI+JJ7Q8PlAubcKQu0TO132VTTxq5JTAHWGJbUfVJ3aEQnIyF3gVXthsAzPpD8qUocUAa06qhxG/jDGnmhtZcl2q2bVJOhtbiVkipu4U8YkOubKUEpBKQbJjsHaEpoh01Gh3RVlh5tXouHcV2jm9x+q6Ns7tCJeqjQpUN+6EsfpK0a6jFS0WNrKc/7Q1LN1kEnckFRhgMj/ZCyzT0NN/yvuULcbn5k1KLvFZx8BDW0rz7RS3cdghGmBn8LVLbGrVi+8o8E4CHtpYxvlZsvG6uXAOnyRVjZ+TZ90E7ziYYNDNrKkW1E57xJVq7aYaHUTXkIB1S0JzOHSc8IBbG0ky6mrbZShJ7WsU55DKwi2E+OnbFILnKusvbqYRQOAOJ45+MUGyPZsfitA0bX7BGkzFmzuDoLLh1rd8+ye+LDKlrsPx8lUm4bIzIF0Ntb2avDrSjiHU5hKuqe45Hyi0GE5blUC0tNik2as2baUUOMOhQ0uKPgRgYWS4brrJgUmMAFeqXwQY64XWUrg4RFyuso4bonKkBTQ0VHCHwU8kzrMF/klzTxwtu8onJyCU0JxMehpeHRw952Xfmy87VcSklw3AWpTgEaKzkGtzaNqXHXVVWiBnC3SBuOaJrC5c4tzal6YNK3EfCPmYruLne0rLIwFssawUEBalBWuGUUpJ3bDC9dQcNga0PPePomdlkJFEgAcIQtoCya5LZtL8uHGFG+MFJVkSM6bocIg5twsaXiToJzHKMciOiwyEw7KPVIIIwUk6j9awAJYVamjiq4rXuORTc4xLzyLyTdcHiOY1EOs16wmvqKB2l2W+iyS05MShuPpK2viGNP1uMQC5m+ydJDT1g1RGzui2Wts81Mp6RqiVEVBGR5xLmBwuEim4hLSu7OTIHoua27YeJbeTQjX5jhFfvMOF6IthrIs5BSHa1iLZNe0nfFyOYOwd15mu4XJB3m5b8kLEOWSm7ZfblyUaLJbS6it5IV7p4cK4wstN8KcHdHdnPaLMLm0dM6htnGqbvV8c68YAtIzdSiu123sgpVUMJfcAICykUFc8SKxNydgh0jmuU3FPOK6NBJUSbqBWldIa1ptZQ5wG6Z7H9nsy7Qro0OOJ8Ib2Z5pJn6J7szYOXaT+2WpZHxK6vhugXQMtsmfrJyA0uNuiNSVrSNaNtobph1KUw5fSMwcQ7Nxa4EAe8J5pQ8agiSf2uDDjROgUaGLTK1smGEIW07Wnv3Qy0bFnhmmo3oNfziX9tzWjAaTl6oKJY1IXWuoP5wixO612wAi4It4LT9ibUnHA74PQLZUiPSdrocW1iqKko3CFOabWBV3soDZ2kXQlyzhmnCEuiTexZyXhZI7Q7xCNFlOgBEbNtF5k1ZdUnhWo8DhHNJabtNlXlpYpfaATGzt3MAUUhCjvxEPFTMOhVB3BYicEhLpUNBGPYpigFmudIKwUL6IUrVKyZXicBGpR8NdL334b6lZ1ZxFsPdZl3oETSgJFAO4R6KONsbdLBYLzksr5Hanm5Xj8ylAKlEADEk4CDNgLlLGTYJA2m27KqolsBq5/0j5xXdIXbYCsMi5lI61qWSpRJJzJzheAnIxs9svMzhIl27wTmo4JHCu/hHbrtQBVF56UdUhQUhaTRSD+vOFPY14yrlNWS05uw+7kmaydoEOUCuqrjkeRio+JzF6ij4nFUd04d0+ierE2mUw2UJQk1NanjHMlLRYKKvhjKiTW4nayZpaflp5NxwBLm45/ymHBzX4Kx3wVNA7Uw3b+bhAbUsF6WVfbJKRkpOY50hToy3K06avhqRofg9CvZba55Ioq6vmI4SOXScJhcbtuPJVP7TvKUkpISE5JGXfviC910TOGQtaQRe/VGrRCJ2ULoFHEeozHIwx3fbdZ0BfRVXZk90pCcbBFCKgxWsvTb4KV7Z2crVTPen6RYjnIw5YVfwcO78OD0+iV3EFJIUKERbBuMLzD2Fh0uFijFjbNTMz+7aN341YD6mDEZKS6VoT3Y/szbTRUysrPwjAfnDBGAkmRxTAZqTk03UpQmmiQKxLntZuhDCUFtDblWIZTQbzFV9V/aE1sXVLEzbZeX/aHiE6gfSE6nSHvHCbpDRhCXZpsKPRKJTpWAdGbp8bzbKsRaTo7K1DvhZgjO4TdR5FMVke0meYoOl6QD3XOt5nHzgmtez2HEeo9VBa07hMH/APVkvAJmpZBHxJJB7q19YN0kpGQD6IoiYjeNxCiq3JR1X7NSkA5BWPzhLpbHIK1IeJSNFngHyV6EnNtSVcjEtlaVoMroJMONvNSedBwcRQ7wIbcFWWDnG66r+xhWKFBXDWI0A7I+1I9sWVLktQ0Umh8IU6EFTcOFwo/Y1ns1pyhXYO5IdYGLqoK4RlWWfdSu1/W+OHQBcTzK3yln6qjfouGhvfl36fVYVbxK/ci+P0RAquigjZWMhlr2s3LoLjiuQ1UdwiHvDApa0uOFy3aHaNyaVj1UaIB9d5iqSXG7laawN2QcJ3xF0aO7JMSq5lCZ1akM6kanCgUfdTnjA36qCDyX6Fdn5SRlQsFDbCQLtylDXIJpmTHOfzQtbdcI2/2oE++FpbCEoBSk+8RXNR+UC2+5TMDASwhJOQqeEGuujFk2+trBXXTu1HKK8kIORhbNHxeSLuyd5vqPqnGzbTQ4KoViNMiIquaWmxXo4pop26mG4/N06WJtapFEPddHxajnvhrJSMFZdXwlr+9Fg+n2RK0dnmZlPSyykgnGgyPMaGDLA7LVUg4hNTO7OcH+fulN6y3kqKS2qqcTQVw31hWkrbZVQuAcHDKJyVtoalVNIB6RVanTHXwiQ+zbBU5aJ8tUJHHuhLE7MtspvOqCRu18IANJwFoSTsjbqebBY5SXm5s/sEdE3/eLFCeQz9ItR0hOXLz1Z/qADuwD3lNdibDSrH7R4hxzO+5iKjhlSLnZta2wXm3zSTP1PNyiTe28qCUKaGBpebwGHCMw1z2OIIvb85q8KMPFwqJ9yUmh1Zt5k7qAjwpXzif1zX4LiPchNC9uQLpVn9j1j9w808ed0+GPrC9bTsboTE4bhLs7YU42DfZXTekXh5QfdUaSgxSm8A4g8aihg827pRiNbZSzOkJDJTvoTQwGs7OXEWVVoWXMM4uNLSKVvUqKcxgIeGqA4IWXDBaQiuvOl3xOlTdTbc1BgSEQKIylpLQapURFd8LXckQcm+wtopp3qhovDlXzhHYOHsFEJAzINvJM82hpKUqcBacIqUpIPplBiQRj/cOfDK0aauqDg5HioKtVak3UpASMivP84E1jjhjfiic8B2on4KSXFnEuK/lTh3YRwbK7Jf8AAKuZmg4ao2ns06gX2yHEZ1TgacvpFJ1M5uRkeCsMqWuwcFV2fK0AUe0fLlxjboaAQ99/tfJY1dXmQ6GbfNaluUwHfw/ONRZaDbRbQtyyKqxUewga8Tw4wD5NOBujZGXHwXNH1vzjhWesfAAbhuik+QNy5atLQyTA9mMBYXpZSDRQIPGJDw4YSpYXxO0vFirLPmuicQ5cQu6a3FiqVcFDdEpRC6zN+zuXn5dubkD0CnEhXRHFFdRvSQajDDhEkdEIck5ubn7JUWXm/wBkrAtOC80sa3Tl4d4gLIsFE7GkbHmnelW4qWCQVLllHqkj4F53fu58oi9t1BBRdXtRlZc9HKSaeiThWoRXiAEnziLuPJToCKMTFlWyLikBmYphgEr/AJVDBY4eUSo2XN9q9mn7NfAJJScW3E4BQGh3K4RxAdgp8Mz43amGxWmyNpgaJewPxad8VXwkZC9FScYY/uzYPXl9k8bP2r0TiVX1BBzu417oBjtJV6rpxPEQ0Anki1u7WlSVXSG29VHMwx0hdsqFNw2OEa5Tcj4BJDE4/NKuyLfVyL6x1R/DvMNipnOycKvW8dZH3Yu8fRH7I2SZZPSzCi87neXkP4RkIvMiawYXmJqmapfd5JK2z20aUCjQr6QiSqa3Dcq7T8LkfmTA9UFmelfop1ZSg/rARUc578vOFpMoBfTELlDXbLCVHoiVA/FvirKy57uyv0/DpWN75CmlojNJEVi1wVxsRZyVza6ZGhgcHkj0tduEUlbXeRgFAjccoY1zm7FIk4fA/lbyWpy02nRR+XSrik/IiG6+rfhhUn8HP7H/ABWF6wpBzsqW0eKa/wCGO1t6keYv8lUfw6obyB8ltk7NmkJUiXmmXkqFLrhqaDIA1Ch4w1k7xgEH32+apSU7m+20hKdu7FTRIUJYDeWzmd9INsxbuCl6Uoz1lutGjja0nSqSIsMla7YrlqsvZl94ghJSnVRwg9eMfZRdO9j7JsM4vHpCMetl3DWEue0HOfQfdMbE9yYp3ahppnopdsIqKFSRifpFeapa5mlvorEdI5rruSuqeUo9RJKjrmYzxHnKueaKWRNrSR0qE0OajW93DfFmJ+jcD+UmRgOxU5+ZCl1Ql2nFwjyrhEyStLrgH4qGRkDPyV9ihxKDVSglXuVwpy3mNKgo+zbrdueXT7qjxCr1u0M2G56rS877ow3nd+ZjTWUgtv20iWavHFRwQneePDeYB8mnA3TGR6iucsNOzjxWs1J7StANw+kUpZAweK26CgNQ62zRunex7HODbKCo7gMTvJ+sUbOkd1XrP9mmjzZrQt9p7KPXf2suop5XqfhrSC7KRmbFVzU0dSNBcD54+aSrR2XIqWjX7p+R+sMZUf3LNquCfugPuP8AB+qhLbVz8u2mXQ842lBqlNACMcq0qU10yiwCHZBWDJE6J2l4sfFPNhe09mYR0FqNJUk4FwJqk/xozHMeUFfqlaeihb3subeR09lvJWg4hsqvJP8AAvTkrxEcov1XMrQkHWFlt5tTaxmlQoeY3jiMI5Eqpd0pUFJJSpJqCMwRkRHEKF2zad8Tlgh90C/cSsH74IBpzx8YF2ACobuuJUiVKJWTabrSgluq6mgbzry1hbog/ZXabiUtNsbt6H+Oi6LYuxqnil+0yooGPQIySNCqmKuQ84YYOybqGTz/AD6KvUcRkqnWcbDkOScBOyqBdYdaCB2R2dN2ELHEY+qrmlKD2vIrdqpLyVClaAEd2ZhMlR2mzgr9I+KD9meqDIs1QOFCYSCtmCspTmRyvEopJ6wJhgIC0W1ULhZjgri2jHMcxB2aUQc5RLNcqGI0XRa7bqh6WGohbogUQIKq+yjQkQowDkoIC+LShqD5QBicNios5eXiMwYDvDcLruG4VLr4EJcb8kl0nVEbHVMFQuOLSOZ9DhDoKZzjgkLLqp4GjYEozajgDd11fSrJqUqpUHHEADARZdI2Dnqd4rOjpHzm9rBZptAQgFSgDTBCYGaR1ryOzyAVunpm6rNHvS9NTWJoMT3xRLi4q+dMYs3dZ25VSsaU5xxNt1WJuVul2SkUvGh0GEK7W2yns77q1OGUAZHFGI2hS6M7vEfWAuiwicyu6MMzl9eQj3S8Yh9oTqWWy4sm6M95JyHMmBe4NF0yNhcbBcxmnXZx+pzOQ0SkaRSfJYFxWvS0ZmeI2+8pvs6SS0gJT3nfGe52o3K9nBC2FgY0YCa9jrSSw/VeCVi6TuxqDyh9O8Mdnms/i1K6eHubjPmmS29qHWHygNoKKApJr1gRmCMM6w587mvtZZNHwuKeHXqN+fgqz9ktAUp0T/cCfkoecQRHN4FH/wDl8PN/aZ+e8fJJG0ezZbV0b6AR7qtDxSdOUVnNdGVsxyU9dFkX6g7hJVo7MKTi0bw+E592+HNn/uWTVcEcO9Cb+B+qx2NbszIuVZcU2qvWQeyf4knA88+MPFjkLCkjcw6Xix8V0yz9u5G0WwxabSEKyC/crvSrtNnnhxib9Uq3RY7U9kqArpGppCZWhUVLxKRTQggKHHDvjjgXuuvySfau077ksiSvILLJolSElN8JPVJx74DexKnZCbIsx2ZcDTCan3laJG8n9VhrIy4oHvDRldZ2d2YYkUX1EKcp1nFeidwi0GhoVRzi45Wa0trVvK6CTzOBWd2tN3MxUknLzoj+Kc1gaLuSfMMLZUUOHEag1HjGbLEWmyvRyBwVRUc0qI5GkAAOYTD4K1mfeTk6rxr6xNm8gpDeqIsbRvDNVeY+kAWnkV3Zt6LdL7WZX2676K+oPGI0vHNSO7sSPIrc1tJLKrfQsHTAEa6gg7tIISPG49U5tTO3aQ+/K2pn5ZVOjfA4LCkjxIie3cD+fwnt4hON7H0VjK0KFeorCpooVzpoYgVg/cE4cRcP2n3G61NWYhzsKx3XgfoYeyWN+x9QmDizR7QPwVUzYy0UrrlUEVpnTChpwMM0XwrDeKQEXutcrYzYF55SRuBzMF2LGd56zKjiEtQdEQws9rzBbUEtgJTpv74q1U7mnS3ATKOkY4an5KxtTKE9cm+5puHMxWbK1ve3PoE+QfsGB6rE4hTiipRpXd8oqySguLjumNeQ3S1fBCRl+cL7R3JBoG5UwO7iYDdHgKpTqRmaxOkqLqtya3CCEfVQol1Rx+cTYBci9L1VHAnKuFBoO/M8wNI9svGrnO19sdM70aDVts0FPeVkT8h3nWKcjtRvyWlTx28yilh2aGkVPbVn9IzpHlxXs6GlEEduZ3TzsRZzLzqg6L11NUprQHHEmmdMMOMOpmNcTdVeL1M0EbTHi5yen+Ux2hZdnXi2oobWPhUU0r/s+MOcyG9tisqCq4iG9oLub4i/3QHaOxHmkJN8usJ7J+Gu/hliMOUJljc0b3C1KCthlcRp0vO/j+fFLyVEGErVIBTPZtuIeR9nnMUnsuapOlT8/GLDXhw0vWLPQvgf29LvzHX86fBA7ashcu5dViDilQyUN4+kJfGWmxWlSVbKhmpvvHQobN7PF5ouKaKmxhfAy78/lEND2jU1RUfpZndjLa/Lr7ik+0dmloqWjfG73vzhzJwfaWJVcFezvQm46c/uvrS2omXZdqUVdQ00KXEJuVpkV7zDjnKxHNLCQRYqrZqwXZx3o2hRA7bmiR8ydBDI4i7dIkeGrrkrIMSDNBRKRmo5qO87zFolsbb8lVy4+KR9obZXME9a40OPrv5RmS1DpTYbKyyMN80utuOLNxg3a5mtCe/QcIEEMF3Jmm6+mpRTaqLAqM7pw8oW2QPF2pmnSsbqtyiIa3yU3VYmVjJVYLQ07hTrKuTaKgBkeXzgDC0qRKUQlpm9mkwh7NPNGH3WlQAFYUiVYeG8QWkrrhWdOBA6LqdSYdmLJfmOskqS2Pf+n1iRTNfuELpCNk3Fbcu3dCitQNQVKqNxIGldaDGgi0TFStwM8ghhgfUO3xzKEvTpKrxN5WlRRI5CMuWcvdqO/oPJbUbGxt0MGPU+ZWV58qVVRJV+tIQ6Qk35oxe1tgpg98Kc5xwuAA2XtSfygQ1ddQUrdBWC7JVRbrmSYnVbZdZfBEddSviOUcuXwbOkTcKFVtpbJZYN0/tHDdTvGHWV3DzIj2MrrCy8lE25uknZqTqu+RgnLn+UVg3XvslV1c6ABrDZxz5BOCTCX0w/atGh/wBUzx2E41DrsfofTzWiVmltrC0EhScQRFch8ZucL1dPxKi4gzsw4Z/acH88kQte1EPkOXSl04OU7KqCgUNQd4iXvD88+as0tK+AGO92/t6jwP1RbZG2AFFh4gsuAiisgaccgcudIbDJ+12ypcToyW9vEO+3puf8Io83ZgUWiKFJpeqvP+KuPpDD2N9P1VNjuJkdoDcHNsfJYbR2SN3pJVYdRuqK9xGCvKAdDzblWYOLDVonGk+n1Cx2baKVI+zTVbleqv3mz36cNIFrgRpd/hPnp3Nd+op9+Y5OH1T+2htlmgoG0J7qUz41i5hrfBeXcZJpbn2iVym0VpW6tTabqSahI0HyjNdYm4XtqdrmRta83I3KUZhhU/MJl5dKaJPXdpkMia7hoNTFunhJyvL8armPdpaNufU/RdNTLps6UH2dLdwUCyoVUa4E54kk5ihEFWGWNuqMiw5FY1OGyOs7coHNW828AHWUrAyFVU54kxmOrHu9pt/eVpN4e79p9FgmGpNwUVKmgyAdUBzpHNqgNmn4o/6VUcrLGbGkzgll1OOFHAfWDNTfe/oo/p1U39q9TsrLq7LjyPwK+kT+qj5+o+6U6mqG7sKzWlscB2HlKrgP2KvUGOFUxux+YSuzfzaULOzLgwvt94UnPurB/qWFDpV0vYKR220rrh1HteRIhck7j7LvQIm6eYTBK2BKhN6sw2RoU3+eKajCKr5J+dj7v8JzeyRVmwGDk6gilcSUnwOsVHyShOa2MoZPWJLg0JSDzHqImOqm5I+zjWvZjYIPOdI4oiXTx7XAcN5jVpdcwuRYKpOWswE223PpZQUNAJQOqEjUj5ARcmkZTs1H3BIgjdO/SNuaTlLUpRUczr+shGDLMXu1E5W+yINbpGymmWUczTjCS9HgK5LIGXiYixOSouvCsc/1ujsBTYqClEx177qQF5SIUr4xK5QUKRK5eV4RKhfXt/rT5R2FOUh7bz3SzSkjFLfUHOvX88P5Y9a91yvKMGluUbs2V6NtKeGPPWDYLBeTqpjLKXn8C3tkxJalslIVioGwTTIdwoB464wh9Kx2Rj86LboP9U1tLZrjrb0d/B3+auQ6DkYqPgkZyuPBe2oP9UUNVZrjod0dt7nbfGytC4VcL0VgRcIlZFsOMKvNnDVJyVzHzg2SFhwqlVRx1DdLx5HmEx7SyiJhgTjIoadcbxka/eSfKHytDm9oFk8Pmkp5zSy+786FLBtJ3o+ivno/hru86cIr6nWtyWz+miEna6Rq6qdnbNvTqi0hXRtj9+7SpSCK9GgauKGO5IIJzALoYdRudllcXr+yZ2bNz6D7rpuzWykrIouS7QFe0tXWWo71KPoKAaCNAYXkjndGVtgihAI3EVjrLkq7Q7Cy76SWgGXNCkUST95Aw7xQ88oqTUcb8jBV2nrpIjnIXK56WdYcU262oKSaGmI5jeCMaxlGIsdYr1lLMJGB4FwVUmdTxHMEQVld1t53WuRm03qE4HWAcQhke0i4KJXU1pUQnU1J1XCvZSdFEciR6RI0lLcGHcD4BaUuLxF9VDnWiv8AEDBCwwCq7qeB27ApCaIOTROObTeudaIqY4O05B9B9Ek0EDh7NveVkm7aWj4ByBwpuFaeUD20t8H8+SUeGQeKlZtruvG6lDS6UJK20XaY4Hq1NccsYsQNnkO494H8BZ9XBDAME3KOOTVxsN3gEpBwT2UjOiakmgrQVJjXjaImd47LLJMjsJcmllaiTgNBwjzdVUGaQu5cvJeipoBCwNG/NV1AyoOMVk8rwu7s98SMbLtPVQOOeJjrqbKJVSO3XL68dImy66m3KqP5wYbdAXLQzIFXVQkqPAE+kdpLjZuUJeALuKIMbLuEVcKGk8TU/Tzhwp3AXcQB4/n8pRqW7NuVpRIybOZU8ry8BT5x2qBv/wDXy/PiovO/buhTNv3cG22kp0FD8qR36ojZoXfpb5c43XC7Ha6SYBVjiVq8a+pEekbleV4hJogPjj89ye5BKC4gOEhBUkLI0TUXj4Viy2y8s0NLxq2vnyXQraYk5e6lcleaUBR1B8r1a15nGIGVsVAp4QA6O7eo+qxIsKRmP/TPltZyQvHwBofAmOIKW2Clm/4nWPQ/fKD2tsdMs1Ny+ne31vEdoeEcq09BNHkC48EuqRHWVG6klwiESU7H77rW4fxusoT/ALT8dDkfDl7rK9t4copvpXt9nK9xw/8A1hTzWbUt0HqMt+o9UwWRbgal32VAnpAbpFKAlNDXhllugGyaWFhW3LTtqpY6mFwIG9je4vfFkEdmA2kqIqRglPxKJohPeogQLG6jZXKmYQxl7tguv2DKBhlDQNSBVSviWcVq7zXkKDSNFlgLLwc8rpXl7tyifSQaSph2JuuX16OuuSh7QLOSttLoHWQQk8Uq+iqfiMVahgPeW9wOpLJDEdjkeY+3ySD9mOlYq6QvU9oFEyJOhPdEdmFBlb4K5qzxTFvLWhEKdA0pL3MJwQtsqylOIvDDeYT+lF0h7SeizuoVXqrV30iP0iMMbbK+al3KHr+I/OBNN4pb2DkUNnrMWpXaBruB+sG2EN2KW6F+knUmuWkkyzQaBBX7xHxHteGXdGvDGI2ALyczzK8uWG0HbqQBqfIfn6RS4nLaMMH7vkPurnD4dUhd0+Z+yG1JjCW3Zfd8cuXhI4xNiusvirdHWXKcnKuOGjaFLPAYd5074Y1jneygc9rfaNkbY2bWBeeWhpPEgn6ecN/TEZeQAq5qQcMBK3J+ytZBTp3nAfTyMFqgZsNXy/Pch0zv8FB23lUogJQNyRlw/wDAELdVvIs3HkjbSsGXZQaZnlKqSq94n15xXNzubp4aALALIXaZZZfWOCJT+000+URpULm+yreK1cAPGpPoI9gxfP8AjDsMb5lMqTDQVgkJksDalyXFwgONHNtfndOnLEcIO4KsU9bJD3d29D/COolJCb/cr+zun3FdkngCaH+UjlHZVxrKSo9g6XdPt9FaWrQk+zVxsbqrT4dpPdhEeaMtq6cd3I+P3Cg5bUnNYTbNxeXSJx/2gL3cQREgdEJqqebE7bHr991gtDYklPSSjiX0bqi94jqnyPCISpOHEjVA7UPznt8kovsqQopUClQwIIoRzByjlnEFpsRYqKHCMoB8bX4cFbpa6opXa4Xlp8P5Gx96yT82TOSTIFaPNOrA/wDsSQO5AUo/xcIQIWxuNl66PjNTXUgM1t+WL26rtSJojGB1WSgrE2kI7tEWlXJtIb4LtAo0qxM+N8TrUWQjaq0WxLOdIsJBAFSRSt4UzO+kLmd3DZPp5jBIJBbHXZc5XakqnN/HgL3+FRHnFQF1vt91qf1+Tno+P3XzVtS4yf8A92o/Ix3e8Ph91P8AXHH9rfj91ratpoUuzSgeCHABz/KILiOfofqu/q4dvG0+8LaLeTQf2ltf8Tavm384Bz/L1+ij+oMO0VvJy3MWywaVclSSaU6w8SMIjUPD1+iE1x5B3/YH+FvZtGWOCgxXUh+75FBiA8eH/b/1KWayS+L+8X+izPuM37zSmzTED7Q1XuqU4wbJGtdd23mPsikrpHxFlt+dj9SvVtjBR3VocDjv3GNQEOAIWVsgdqOguHhQeAx86x5/iL9VQR0sFvcPZpgB65/PcsXSRS0q8tErKOu/u0KXxAw/FlBsic72QgfIxntFF2NllDGYdQ2NwxPyHhWH/pw3L3AKuaq+GNJWttmUZ7LanVb1kU8Kf8MQ6SBmwufH8/hRaZ+5t5fn8qTtsOEUTRA0CRT8/CkA6qkOBjyUtpmA3OfNDnH8SVKqrecSPp3074rk3KsAWGFmeeKdw8axFlKxLdr+qQVlyrLnPvHpE2XL3E0jlC9KYi65ctk5pbfYURw0PMGPVXtsvKTU8cws8XReV2h/vE96fofrBh/VZM3B+cbvcfr9kYlLRbX2VCu44HwMNDgVlTUk0Xttx15fFbkrhl1Usjlk7UTDFAlyqfhX1h3ajuIid1ahrJosA48cpgFvyc1hNM3Ff3iKnzHW7iFQPkr/AOpp5xaZtvH8yvWNmyD0lnzYJ3XqHkSnA8lJEFq6oW0BaddLJ+e7+Qtj1lOzbakTjIbdQn9m+kpoaaKAOXDLPIwJtyVjsZKhpZO2xGxFvz85LnDAFakgAYkmCBAyVgEF3dG6X7CK3Jl6ZbxugEEjsl0EDP4UpWmsUpZHNaXhe2ihbHG2LoF16yLUS62mpAWAAoV1pjCmPa8KSC0rLOzYBwMIlNkxpQ8WkdDFcFyPUFrYn1b4tRhyU54Sf7QrZvhLCVY1C146DsjvOPcN8NcLWuq0hL2kBIhcjrKloK9DgjrKNBUuljrKNCmiZIxBIPCIIUiN17hXotJ0Yhxf4j9YWY2ncK1F2rc3K9VaLhzUaxHZNHJPdJIf3LoHs7sxLksqYeNQXCEpORu0GWprexOQpvxsRwM6Iw52nJTO87eUTvUIstChxwqXdnhfUt55DaVEqAGKiCSdfkDHnpoh2jnPda5K9BDMRG1rG3sB5bKTKpRr920XVD33DUYcMh4CFdrEz2RfzTOzmf7Rt5fn8qb1tOrISFXBuSKYd9fI0gH1D3c7eSJtNG3Nr+awrzKiTxJNT+ffFcuyngcgqHFAHHzxPh4RAUrOqZ3etf8AxE2XKjpCNImyhRUuuccAuUM+MSoViWzuOcRdctjDG8Y7vz+UASuWpKUJwKqcAK/KBuoXEUx64rzaZtlLCZnW3mQoonAL7FVAIcAHWbIIwVmQa67gYIC4xuhvY52S6+wpCilYKVJNFJIoQRmCNDAXuiIWuUtZ1GAVUblY/nBB7gqU3D4Jd22PUY+3ojUrb6T20lPEYj6+sME45rLl4LIMxuv54P0+SMSs0lWKFBXI+u6GhwOyz308sR77SFrQ6cxgRkRgfGJuo08xurnrXmCm4p50p3Faj444iC3QOmmtYuNvNC5tkqbXTDqmp3afOFTu0xkpvD2aqhg8b/BMWwdmIEosUwWs94SlIx7yqE0w1xku5r1ErjqwkXaOddlp9aWV1uhII0NanHjjnCewa0EeKaHFwBVw2xBwWaHy8YUYZPNC42VyNpmxiVg98SyMjcJLnFVzO2JODQx3nLuGsWQdPJV3l1lmYHSdZWJJqSdTF+EB4uVkyvLSpqkU1yEN7BnRAJndVH+j07h4R36dvRF+od1UTZiD7o8I79Mzop/Uu6r7+ik/CIj9Kzop/VydSvv6KTuiP0jOikVso5qJs1I0gDRsRitl6ro2yCaSjSQAB1suLiorhukkBa8Ly+MOKJJTln2hBNCNxwhqs1VpW8a150jyc4tK4eJ+a9XTm8TT4D5KSqpxrTnWuWgGNedM/FN01QJxrWg8z3fWBJXWVDs0K0A79dfDujg07qVnU5XTzr+jxglyqK6cTrE2uoUamJXKxCc8CYElQtjMtvrXdCy5StqRTA9w+pgM8lC9KgQMSANBmflEZXKpZqcvKvqDEqFxhxopNFAg7jHrgQdl5tesPKQoKQopUk1SoGhBGRB0MSMLjYp3at2UtFIRaX7GYAupnGx2tweSMDz80wVw7zQi7fEKDvs3mEONqwflVLTeflyFEIKheVczBAJOAUBviNOcqbi2Ey21YliSrv2d9Eyyugo5V1QUCM0nrJPGicDHODcgqQXWusavZ0w+L9mz6HCMkLIvfiRiO9ERo/tKLtAcOCX7RYnpE0mmlXa0ClYpPJxOFeBNeEdrc3dVZOHU8mW4Ph9FOXttpeCqoPHEeI+dIY2Yc1lVHCJW5b3vLf4fRHVtUk3Fgg3inEY4Xx9DA1brwn3fNK4bAY5xqGc/JM2xiP7I3xKz/vFfKJp3NbC3UVsvaS42SBtbsjOuTLzjKVKQ6am6adklKQakY0FeShAOlZfNlNn4ACCI9nk//myvxt/9cSZh+XQ6JOi0sezW0D/7cj+ZHyVA9rfr8CgLJOnqEWkvZjOVF5sjx9QDBsLD7V/gUmSCY7W+KPJ2BnAmgQnwAP4imp5Vi42pY3Zp+H3VN3Dpnblvx+y+/qLOaoR3rSPnBGuaP2n0+qEcLl/ub6/RRVsbMDPohzdbHquFniLR+w/Fv1RjhEn949fovBsmvV6WHN9v5KgTxMD9v/kEQ4O7+/0Ks/qoNZuUH+lB9Ij+qDoP+32RDgrv7/8Ax+6s/qo3/n0txoVH0GMQeKDo3/t/6qRwU83H/r91nXs/LDtTzfc26fREJPF//j8XH/6pzeCjqfgEXs2cl2GktpfS5St0dE6kqvLKqVKeNByiua9xOACfC/0WhHRCNgbc2HWyKPNUJ3501BzpGkFVKGzhurV943stCKn1jy/E4i2oJ65XpOHSaoB4YQ5c5uz35xR0K+sy1VNSa7sIIBSqy5E2XKOdYlQpobxgSbLlaiWJz3+ECXgLrIk01dBrhwrj3nSFEkrlcKACmFcqZ/lEAEoSVY02QanCvGph7aZ5SzI1XokAc8YuxUQ55SH1HRa0yoAoBGi2mAFgFVdMbrglsvXn18CU+GEWmNsFnIhsOiWXOtJnACyokGpIF4jqXiCOreoO/dDWgXyhcSBhdit/ZCx2m78w02wkmgUla0YnddND4RzmjmpBKDWdsq40C7YlohacyytSVJPAkYV5pB4xFnDYqe6d19N7d3f7NbUhSuoSFJP3kpUfNCjEagcOCmxGQqpHZSy5pYckJstrGPRKUcOQVRweJiDGD7JUF/Va3mralSpJaRPSxwKFEL6u7rUX4hQjhrAs7KnG4KT9s9nkpYTOy7D0ugruOy7qVJLaziCgqzbOXA0yyAubzRh55og7KXGmkVw6NsqpxSlRqNSKxUlbY2ulg3OpNezkh0sojonXGlpv3SlRFR0i8FAH0iy2FskTSCQeo80IeWuISRau1c404tsvu1SpSf3i/dVSue8HwioIngkF5x4lWxoI2CHObZzv+cO/6xf1hgjP9x+JU2b0CyO7VThzmHfxn6wQjHU/EobDoFmVtLNHOYd/EYLsm/hKjCrVbr5zecPNRMcYh0XXCgbVd/vFQHYRnkp1r5Ntuj3/ACB+UT+ljPJd2hWhO0j/AMY/Aj1uxH6aMclPauXytoHzmuv8qfpHfp2Lu0cqjaqzmY7sWhdrKzuWgqCEIXF5XQfZRMIJfJSC4kgoJ0SoGtO9PmIs07GjllVKgnCd3lYhXjFtVULtqXJQFDG6aHl7vrGTxWHUwSDl8itThc2l5jPP5oDGCt+6rWDEiylSQ0a0pnHFy5aWZU65QsvC5EW5NOZ5gQrUV11qRL5UoPGCbG52yBzwFYiXQMwK6xbZTDmlOlKvabJ7IoIuMiA2Cruf1WhuXSMczFtkSQ6ReKfF66hN9YzAyHFSjgIl0zIzpGT4fz0QhjnZOAqFTSKm884T/wDCmqBwBOfOKhqiTl/wGPid04Qm2G/E5XEdrJLoppegWb4/mz86xsbEjospuQCs71kOp928N4xhLZmHmtCThlQwX03HgmOytsFdD9jtBCpiXNLprR1umRQo503HxphDCQ4ZVHs3MO3uKDT7aZd1K5SZKwRVK03m3E49lYwIVyNDEXIXEXTNZ3tHcU30NoNInGTneACxxByJG/A8YLUDuosRsozWyDE0ku2S9fIFVSrhuup/hJ7Q5+JiNPvU3vvhBJLaOflVFCX32yk0LaiTdpoULqB4RGori1G9uXbW6MInipTOBCkBPRqNOqbyAMccAqnKOdcHKgDGExTg6RKVfdT5IAHkBFaUajdC3CPbFrowRqlZ8wD6kxbpD/t280uQd665f7Q3UItB7qmpUFZ4ddIUaUH3oAxkuNk9rzYJYcm9w84kRou0KoVMcPWD0Idaj0x3DzidIUal4HjuH674nSF2oqSZg7h+u+I0BdrK9D/AeERpXalpZd4Dwhbmog5fOzBGQHhHBl1xcqS+o7vCD0BDrK86RXDwH0jrNXainjYu10NutEAJvpS25xJF2vetI/EYBrtMvgheC5q6kUlQ84uqovOgCkqSr3hQ/I+kQ5gc0tOxRMcWuDhuEnPy6kLKFChGEeTmiMLy08l6uCUSsDgr5aXwxGEVXOTlvalqaU3f+NIC5KhWsJJ0A+8flEtaTsuJstITQY+JziwyDqkuevV10w4mLjI+iU5ykw2AcMecWWQpLnrS8+lIqo0+fIQ4uZGLuKUGuebBCpm0SrDFI0Sntnwy/WEUJqwvw3A9fsrTKcNycn0WyTs9ShR09G3n0aTif4zqf1hCWN1e0bDoOfmpc8DbJ6oy3aTTQuICUgaCLbZmMFmhVjG9xuVx/bFtLzaFjtINDyP5+sakrxcOHks2Ecio2I5ebA1TgYzpcOXsuGz9pCAdxhbnZNK+0kHmIEOI2V98TJBZ4BQ9/Z1s9mqTwx9YaJ3BZ8vCKd/s3Hkhr+zbg7JCvIwwVAO6zZeCyt9gg+iwKlnGlBVFoUDUKFQQd4IyhrZAdis2Wlkj9tpCZG9pkTKQ3aTfS0FEzKKJeRz0cTwMGXA7qvpI2XZdk5lp2UbQh5EwEoDalUzAFBfQcQaUqDDwQ4JNrFLztlUdLKcgq6nkez5EQhkdzpQvNlrs2QVLuuNqHaAUP5T/APryh0bNBIQON1zr2pWPenGVXwjpkXAVYC8gnNWQwUgYxDrg4CY0jTlK7uyriSQpVCDQi7u74QaoDFijWqz9hZh9V1rrHgk/WDZKX7NQkgKVobCuMV6d1DdBU4Vpz60G55abEKAQdkvrYaGTqj/oqf8AMgr+ClQ6FHxq/AP+5Eaj+f4UqSZdGq1/6tJ/5sdqC6ytRLtf3jn+qT/3ojUFNit8tYyXOz9oVyYB9HYU6djdyEQjceSLy2wrq+y1Nn/QJHq5A/qGnr8Ci7M/hRRn2YzB/wAjM96Wx/xmO7Un9p+CjSOo+KJS3snmQKJSoV1WpOHHA8IW4zOOGH0+q6zOqfpOzHmm0h9TAUALxLoSCRrkaVi4J3Nb3wAfMJBhBOD6L5IBF4U7iFA8UqGY3GHRyCRtwkvZoNlhtyRKkh1IqUjrjen4uNPTlFDiVJ2zNTfaHqFdoKrsn6XbH0QqWqcRjuNMO6PL6Sdl6G4V6GRr5msObDzKAv6K0HcKcYtNZ0Si5fIGucWGMKU5y0Nt1zi01oCUXLFN2olODdCR72g5b4qzVobhmU1lOTlyHsNLdN6v8x+QjOe8uN3G5VnDBYIkyW2sE56qOZjmuF0Bu5UO2gVGg7oK7nbLg0BQMoTmYnSRujwuXItA0KVZHONotPIrDAVtmTVxXAwuVtwtCiqeyf4FMTE0DFe9l6KOoBRRuTWRXo1033T9IPS7ofgmiqivbUPiFWpqOTwbqKmqxy5YX7HaVmgA7xhEhzhzVSWhgk3b8MKiVsx1hYclnlIWO7uOhHAiGNmc1Zk3BQfYd8fqmux7dmHnazCU30gUUgYKpvxzi1FPd2Vi1fDpohkY8Mo/aFqFbiVnNOfofKLLpBcFZ2koN7QrBXOSt1lJW82oOISNR2VeSq8wI6QhuSjjBOErWVsVbISEBsXBiOlKTTQUIBUE0p1QaRXcQ79h+CZoHVNNn7G2wkYOsNVzu3j8xEtMrfZbjzH3QmNh3KyTnsqddNZu0Eb6UCR4Xqd8QTJvgeZv9EQDBtdeM+zGzm/3s+k8lI8qCFl/WRo8v8prWOPssJWlrZOwm+06pw81/LCB7WMbyE+Q+gTm0lQ72YytKBYTfZlr54pr/iMCZoR/cfint4ZWH9oHwWlrauQb/cyKB3JHyMB28Y2i+NvurA4LVO3cApn2jEfu5dtPifSkF+qePZYB+e5NbwB59p/p91kf9pEwcrieSfqTAmqqDzA933Tm8AjG5KFTm280v/LqH8JCf8IhZkndu8qy3gtMOSATm0Dy63nnDzWo/OA0OO5J9653DqdmwQli1ApxKXCSmvWOoG8frSGsp2NsSMLKqWWBY3fku0WWy2llCGqXAMDnWuNY2mNaB3dl5xxJOVqaBBgkKDWrZxYN9A/YrOXwKOh+6TlGJWUmh3at2O/h4+XVbFHVah2bt+X0WQt66wpsXNWy9WtMk4Q5rAEsvUpl5DQ6xx0AzgZJWxjKlrXPOEDm7QW6boyPuj5mM6Sd8mNgrTImsyrWZQJFV4ndpCQAiLlc9NgDhuESWjmhVPQqViYNsOcqSQFdLy3rnTKLIZYICcrR0p0B7oguXWXLXZIGLYkIWQsi5UjKGiQFcpMzSknlEOjaU9lQ5q6NYG3N4ALBvAQ8TW3SbC62f1uln+q+yf4hSo8MYUZ4n+0FqQxVEeYn+5aW9nOkUlTTgLSsbxBqO7CsT+nJODhXRxcNaRI3vDpstL+xa6dRxKuBBHnjEmmPIqGcbjPttI9UAtCzXGTRwU7wfSEOYW7rVhqY5hdhWVpZSQUmhECLg3Ca5gcLFa5+2VFs4C8BgYaZjZZVRwxj2my27Gz701KqW28WnmjcUAAQpIFUmp4GmekW9BkaHB1jtdeUP+24tIuhVr7SzqHFNqmHKp3GmYqMqRnyOma4tc44W/RUdPNGH2QV62H1dp1Z5qJ+cLtfck+8rTZQwN2aFmU8o5mODG9FaZDGNmhQCzDA0BWQwBTEQpwphMRdRqC8U8kZn1iRdd2gVfTVyqf1xgrKNYXnROHJHmPrEgKC7ooKkHTokd/0icISHHZQ/opZPWUKcBX5xN7bBKdTSO5qD1lISL15RPcBTXSJ1m1lkV3D5WjtL7J02Dtq7RlRJT7lcacIs0sxvoPuWNXUXcEzfeujJRUVi+shXtAEFKhVJFFDeIgqQgFqWZ9nWkk3mlmiCc0n4TvHGMySDsjceyfT7LUhn7QWO/zQydtSlQ0OajpyEVJZiMMVpkV8uQ+Us9TtVKOHxHEn6RRDC7JVovDcIgGUNigHfE6EOolDpld40FamBawlHsofZjkYd2RAQ6kSaZwwrgIYGEC6AuzZSX50rwhU01so2MVdScanuwim6ZxN04MAX//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4" descr="data:image/jpeg;base64,/9j/4AAQSkZJRgABAQAAAQABAAD/2wCEAAkGBxQTEhUUEhQVFhUXGR0YGBcYGBwaHhwdGBUXHBccGhwcHCggHBwlHBcUITEhJSorLi4uFx8zODMsNygtLisBCgoKDg0OGxAQGywmICQsLCwsNCwsLCwsLCwsLCwsLCwsLCwsLCwsLCwsLCwsLCwsLCwsLCwsLCwsLCwsLCwsLP/AABEIALcBFAMBEQACEQEDEQH/xAAcAAACAwEBAQEAAAAAAAAAAAAFBgIDBAcBAAj/xABNEAABAgMFBAcFBQQFCwUBAAABAgMABBEFEiExQQZRYXETIjKBkaGxB0JSwdEUYpLh8CMzcoIVFiRTskNUg5Oio8LD0tPxNERjc+IX/8QAGwEAAgMBAQEAAAAAAAAAAAAAAgMBBAUABgf/xAA8EQABAwMCAwUHAwMEAgIDAAABAAIDBBEhEjEFQVETImFxoTKBkbHR4fAUQsEVUvEGIzOSouJywiRTYv/aAAwDAQACEQMRAD8AEfbBpHley6r1GpVKmiYIRgKLqorJ1grKF9SJXKQTWBupUm0RBK5O1k7bPNtpbUlKwkUBOdBkOMOZXysbpwQqj6GNztWy2p2llHf38vQ/EkA+lDDf1cEn/Kz8+aWaWVnsOVblj2e/+7dCSdF/nQ+cS0U7j3H28D98+qBzZh7Tfgh0xsS6jFlYUNKGCfR3yCldoDuiNn2stCPs9otqLRwCyD1d2O7jmI4OewaJxdvXolFovqYcoFatm9E51VX2zilQpiONNYz54hEcZB2K1qaftG2O6qRLLc7Ke+Oip5ZcsamOmjj9pyJS9g6qOO4RpxcJ/wD2O+CzpeLAYjC3NSCEaCNGKkhi9lqzJa2aTcqxx1KRoB4RYVUklArT2ul2q1XU7hjCzK1SGEpRtT2hKVUNIpxMAZHHbCYIuqWZy3Zh3tLNNwwgDncpgYAh2JNSa847lhNabEFONgLZWnBICtQYoShwOV7Lh88MrO4ADzCYm0AQtaJXRJCUl5ZlK1gVIFScyTFoaWBeVnlqKqYtZsFe2mUmgQAknwP1iQWuSnGrpDc3t6JenbOMk8ldL6NK6Qst0G61oagVsRZexR6x9oUTBLawEk5A6wTZL4Ky6rhz4BrYboFtRs4W6uNCqNQNOXCBezmFp8O4j2nck3ShMy4WkpUKgwlbLmh40nZIluWSWVVHZMW4ZdWDuvI8S4ead2pvs/JCoesiy+EcuXRfYpX7a5uDeP4hCne0PepGxWbbyUfm590tNOLCaJBCTTDPHLMxIQXS7a+z0zLJSt9ooSrAHA+NMoldfKD1gkSdwYxF6NepMcpUwiIJXKaE98CSpAV6G68IAuspVqW6QJKlWpQe6AJCmytQiBJU2ViTSBOV1lol5xxJ6ilA/dJgmF4Nmk+5C5jSO8mWSmppSaOlJQdFip8vnG1TQVbvbOPHdZVRNSs9nJ8NlSmzUJNQK8NByGkX2UUTTci5WY6rf+3C0FVBgItYCrFxOSglrbRNMjrrA4VxgXPa3dcGk7JLtX2hnJlP8xhfaE7BNEXVKloW/MPnruGm4YCAIvubpgYAhwTvMddEtEq2FLSlRugkAq3AnE90CSuTRtZsM9JpDiT0rJFb4GXOmnGIuhB6pTVEolNh4oIUk0IiHNDhYpsMz4namGxTnYdvByiV4K9YpSRlnkvX0PEGVIscOTU7aK1pShRqlOUDqJVptOxji5oyV7JTam1haTQiJBUSxNkaWu2Ke7WWJiTKx8N4cxDydTbrzVMDT1ejxsufocoajAjKEL1BaCLFPGzlvh0dE7S9lXf+cNY/kV5yvoDEe0j2+SFbUbO3KuNCqcyBpxHCIkZzCu8O4j2n+3JukyclgtJSoYGEXsbraexsjS12xSFbFmKZVl1dDF2KTUPFeN4hQOpnXHslDocs1PvsktlmWmHC+oIvIABOWBx+UJebEFSMhdBnvaVINVum+fupr5xGonYKLJD2629TPtdC00oCoNc8uAg2hxKFxaOaTGrIfIqGXD/KYbpd0QGRvVOaWI88Xr1NlP7NviNa6ykloRBcVNlaG6ZQN7qVYhNYAlSArgBA3KOylXSIXKaEFWEcMmw3XHAuUSlLIJxWaDdGnT8LkkzJ3R6rNqOJxx4Zk+iNS0uhA6qRzjbhpYoR3QsWasll9o4UnZsAViwqqVbb24ZZqAq+r4Uwp0oGBlG2NzknT21U5NG60ChPD6xXfN/cfgtOm4XLLsPiqJbZpSjeeUSTxrFV1R/aFvwcDjb/AMhuslq7OFFVN9YbtYKOovhyq1vByzvw5HRAiKRZWCRbBX0coUhHLl272S7QpmZdUo/RSmxhe95Gnhl4QrY2XEXQXb32ZlN5+SFU5qaGm8o+kECo2XLVopgcCMwYIFSopUQajCOIuiY4tNxuE22BtDWiHc9DFSSEtyNl6rh/FBNaOXDvmmlC4TdbBCd9lVlyVcbGYqB3iv1h8eQQvO8SAjqWyHZUSWxiji6unBP1McIuqZLxpo/4x8UJt+zPszgCVGhxB1BEA9ulXqKq/UxkuCY5faRpLIDi75pjhBiQAZWRJw6Z8xLG2CUret2XULqEpRjWuFfKFOeDsFr00MkJ1Sv9UtTNH0lCG1uVyoPnEsikJu0JNZxKj0Fj3A+WVjkPZnNunG42DiLxr6RdcSy115DUHk6EdlvZPd/fOK7gAPGGN0HmkOMgROX2LkWcVUNNVGvrDNLeiUS47lazNyLPZCMNwie0aOa7QTyUBtUyMkYcoDt2o+zKApRHlCV7GykG65x2qylS6KI1LrL4JjrrlakQCMBe3KR111lrlZIq4DeY0Kbh0s2XYHqqFTxCKHAyUWYYSnIY7436ekigFmD381g1FZLMe8cdFNyaAFTFhVUr27ts01UJPSL3DIczCnSj9uUxkRO6TZq1pucNKlKNwwHjFWSUfuK16ThUsuQLDqVss7ZhKcXDeO6Kr53HAXpKXhUMOTk+Kd9ldnkvKKR1UpFTTPugY2azlHX1n6Vg0jJ26I8ixZJSi2FrQsGnWJHrgYPTGcKgayua0SWBb4Ida+yLrYKkftE8M/DWAdCRsrVLxaKU6X90pCtnZ5LlSnqr9Y5kpZjkireGx1A1Nw75pOmpVTarqxQxda8OFwvKVFNJA7S8KkGCVdE9nbYXKTDbyPdOI+JJ7Q8PlAubcKQu0TO132VTTxq5JTAHWGJbUfVJ3aEQnIyF3gVXthsAzPpD8qUocUAa06qhxG/jDGnmhtZcl2q2bVJOhtbiVkipu4U8YkOubKUEpBKQbJjsHaEpoh01Gh3RVlh5tXouHcV2jm9x+q6Ns7tCJeqjQpUN+6EsfpK0a6jFS0WNrKc/7Q1LN1kEnckFRhgMj/ZCyzT0NN/yvuULcbn5k1KLvFZx8BDW0rz7RS3cdghGmBn8LVLbGrVi+8o8E4CHtpYxvlZsvG6uXAOnyRVjZ+TZ90E7ziYYNDNrKkW1E57xJVq7aYaHUTXkIB1S0JzOHSc8IBbG0ky6mrbZShJ7WsU55DKwi2E+OnbFILnKusvbqYRQOAOJ45+MUGyPZsfitA0bX7BGkzFmzuDoLLh1rd8+ye+LDKlrsPx8lUm4bIzIF0Ntb2avDrSjiHU5hKuqe45Hyi0GE5blUC0tNik2as2baUUOMOhQ0uKPgRgYWS4brrJgUmMAFeqXwQY64XWUrg4RFyuso4bonKkBTQ0VHCHwU8kzrMF/klzTxwtu8onJyCU0JxMehpeHRw952Xfmy87VcSklw3AWpTgEaKzkGtzaNqXHXVVWiBnC3SBuOaJrC5c4tzal6YNK3EfCPmYruLne0rLIwFssawUEBalBWuGUUpJ3bDC9dQcNga0PPePomdlkJFEgAcIQtoCya5LZtL8uHGFG+MFJVkSM6bocIg5twsaXiToJzHKMciOiwyEw7KPVIIIwUk6j9awAJYVamjiq4rXuORTc4xLzyLyTdcHiOY1EOs16wmvqKB2l2W+iyS05MShuPpK2viGNP1uMQC5m+ydJDT1g1RGzui2Wts81Mp6RqiVEVBGR5xLmBwuEim4hLSu7OTIHoua27YeJbeTQjX5jhFfvMOF6IthrIs5BSHa1iLZNe0nfFyOYOwd15mu4XJB3m5b8kLEOWSm7ZfblyUaLJbS6it5IV7p4cK4wstN8KcHdHdnPaLMLm0dM6htnGqbvV8c68YAtIzdSiu123sgpVUMJfcAICykUFc8SKxNydgh0jmuU3FPOK6NBJUSbqBWldIa1ptZQ5wG6Z7H9nsy7Qro0OOJ8Ib2Z5pJn6J7szYOXaT+2WpZHxK6vhugXQMtsmfrJyA0uNuiNSVrSNaNtobph1KUw5fSMwcQ7Nxa4EAe8J5pQ8agiSf2uDDjROgUaGLTK1smGEIW07Wnv3Qy0bFnhmmo3oNfziX9tzWjAaTl6oKJY1IXWuoP5wixO612wAi4It4LT9ibUnHA74PQLZUiPSdrocW1iqKko3CFOabWBV3soDZ2kXQlyzhmnCEuiTexZyXhZI7Q7xCNFlOgBEbNtF5k1ZdUnhWo8DhHNJabtNlXlpYpfaATGzt3MAUUhCjvxEPFTMOhVB3BYicEhLpUNBGPYpigFmudIKwUL6IUrVKyZXicBGpR8NdL334b6lZ1ZxFsPdZl3oETSgJFAO4R6KONsbdLBYLzksr5Hanm5Xj8ylAKlEADEk4CDNgLlLGTYJA2m27KqolsBq5/0j5xXdIXbYCsMi5lI61qWSpRJJzJzheAnIxs9svMzhIl27wTmo4JHCu/hHbrtQBVF56UdUhQUhaTRSD+vOFPY14yrlNWS05uw+7kmaydoEOUCuqrjkeRio+JzF6ij4nFUd04d0+ierE2mUw2UJQk1NanjHMlLRYKKvhjKiTW4nayZpaflp5NxwBLm45/ymHBzX4Kx3wVNA7Uw3b+bhAbUsF6WVfbJKRkpOY50hToy3K06avhqRofg9CvZba55Ioq6vmI4SOXScJhcbtuPJVP7TvKUkpISE5JGXfviC910TOGQtaQRe/VGrRCJ2ULoFHEeozHIwx3fbdZ0BfRVXZk90pCcbBFCKgxWsvTb4KV7Z2crVTPen6RYjnIw5YVfwcO78OD0+iV3EFJIUKERbBuMLzD2Fh0uFijFjbNTMz+7aN341YD6mDEZKS6VoT3Y/szbTRUysrPwjAfnDBGAkmRxTAZqTk03UpQmmiQKxLntZuhDCUFtDblWIZTQbzFV9V/aE1sXVLEzbZeX/aHiE6gfSE6nSHvHCbpDRhCXZpsKPRKJTpWAdGbp8bzbKsRaTo7K1DvhZgjO4TdR5FMVke0meYoOl6QD3XOt5nHzgmtez2HEeo9VBa07hMH/APVkvAJmpZBHxJJB7q19YN0kpGQD6IoiYjeNxCiq3JR1X7NSkA5BWPzhLpbHIK1IeJSNFngHyV6EnNtSVcjEtlaVoMroJMONvNSedBwcRQ7wIbcFWWDnG66r+xhWKFBXDWI0A7I+1I9sWVLktQ0Umh8IU6EFTcOFwo/Y1ns1pyhXYO5IdYGLqoK4RlWWfdSu1/W+OHQBcTzK3yln6qjfouGhvfl36fVYVbxK/ci+P0RAquigjZWMhlr2s3LoLjiuQ1UdwiHvDApa0uOFy3aHaNyaVj1UaIB9d5iqSXG7laawN2QcJ3xF0aO7JMSq5lCZ1akM6kanCgUfdTnjA36qCDyX6Fdn5SRlQsFDbCQLtylDXIJpmTHOfzQtbdcI2/2oE++FpbCEoBSk+8RXNR+UC2+5TMDASwhJOQqeEGuujFk2+trBXXTu1HKK8kIORhbNHxeSLuyd5vqPqnGzbTQ4KoViNMiIquaWmxXo4pop26mG4/N06WJtapFEPddHxajnvhrJSMFZdXwlr+9Fg+n2RK0dnmZlPSyykgnGgyPMaGDLA7LVUg4hNTO7OcH+fulN6y3kqKS2qqcTQVw31hWkrbZVQuAcHDKJyVtoalVNIB6RVanTHXwiQ+zbBU5aJ8tUJHHuhLE7MtspvOqCRu18IANJwFoSTsjbqebBY5SXm5s/sEdE3/eLFCeQz9ItR0hOXLz1Z/qADuwD3lNdibDSrH7R4hxzO+5iKjhlSLnZta2wXm3zSTP1PNyiTe28qCUKaGBpebwGHCMw1z2OIIvb85q8KMPFwqJ9yUmh1Zt5k7qAjwpXzif1zX4LiPchNC9uQLpVn9j1j9w808ed0+GPrC9bTsboTE4bhLs7YU42DfZXTekXh5QfdUaSgxSm8A4g8aihg827pRiNbZSzOkJDJTvoTQwGs7OXEWVVoWXMM4uNLSKVvUqKcxgIeGqA4IWXDBaQiuvOl3xOlTdTbc1BgSEQKIylpLQapURFd8LXckQcm+wtopp3qhovDlXzhHYOHsFEJAzINvJM82hpKUqcBacIqUpIPplBiQRj/cOfDK0aauqDg5HioKtVak3UpASMivP84E1jjhjfiic8B2on4KSXFnEuK/lTh3YRwbK7Jf8AAKuZmg4ao2ns06gX2yHEZ1TgacvpFJ1M5uRkeCsMqWuwcFV2fK0AUe0fLlxjboaAQ99/tfJY1dXmQ6GbfNaluUwHfw/ONRZaDbRbQtyyKqxUewga8Tw4wD5NOBujZGXHwXNH1vzjhWesfAAbhuik+QNy5atLQyTA9mMBYXpZSDRQIPGJDw4YSpYXxO0vFirLPmuicQ5cQu6a3FiqVcFDdEpRC6zN+zuXn5dubkD0CnEhXRHFFdRvSQajDDhEkdEIck5ubn7JUWXm/wBkrAtOC80sa3Tl4d4gLIsFE7GkbHmnelW4qWCQVLllHqkj4F53fu58oi9t1BBRdXtRlZc9HKSaeiThWoRXiAEnziLuPJToCKMTFlWyLikBmYphgEr/AJVDBY4eUSo2XN9q9mn7NfAJJScW3E4BQGh3K4RxAdgp8Mz43amGxWmyNpgaJewPxad8VXwkZC9FScYY/uzYPXl9k8bP2r0TiVX1BBzu417oBjtJV6rpxPEQ0Anki1u7WlSVXSG29VHMwx0hdsqFNw2OEa5Tcj4BJDE4/NKuyLfVyL6x1R/DvMNipnOycKvW8dZH3Yu8fRH7I2SZZPSzCi87neXkP4RkIvMiawYXmJqmapfd5JK2z20aUCjQr6QiSqa3Dcq7T8LkfmTA9UFmelfop1ZSg/rARUc578vOFpMoBfTELlDXbLCVHoiVA/FvirKy57uyv0/DpWN75CmlojNJEVi1wVxsRZyVza6ZGhgcHkj0tduEUlbXeRgFAjccoY1zm7FIk4fA/lbyWpy02nRR+XSrik/IiG6+rfhhUn8HP7H/ABWF6wpBzsqW0eKa/wCGO1t6keYv8lUfw6obyB8ltk7NmkJUiXmmXkqFLrhqaDIA1Ch4w1k7xgEH32+apSU7m+20hKdu7FTRIUJYDeWzmd9INsxbuCl6Uoz1lutGjja0nSqSIsMla7YrlqsvZl94ghJSnVRwg9eMfZRdO9j7JsM4vHpCMetl3DWEue0HOfQfdMbE9yYp3ahppnopdsIqKFSRifpFeapa5mlvorEdI5rruSuqeUo9RJKjrmYzxHnKueaKWRNrSR0qE0OajW93DfFmJ+jcD+UmRgOxU5+ZCl1Ql2nFwjyrhEyStLrgH4qGRkDPyV9ihxKDVSglXuVwpy3mNKgo+zbrdueXT7qjxCr1u0M2G56rS877ow3nd+ZjTWUgtv20iWavHFRwQneePDeYB8mnA3TGR6iucsNOzjxWs1J7StANw+kUpZAweK26CgNQ62zRunex7HODbKCo7gMTvJ+sUbOkd1XrP9mmjzZrQt9p7KPXf2suop5XqfhrSC7KRmbFVzU0dSNBcD54+aSrR2XIqWjX7p+R+sMZUf3LNquCfugPuP8AB+qhLbVz8u2mXQ842lBqlNACMcq0qU10yiwCHZBWDJE6J2l4sfFPNhe09mYR0FqNJUk4FwJqk/xozHMeUFfqlaeihb3subeR09lvJWg4hsqvJP8AAvTkrxEcov1XMrQkHWFlt5tTaxmlQoeY3jiMI5Eqpd0pUFJJSpJqCMwRkRHEKF2zad8Tlgh90C/cSsH74IBpzx8YF2ACobuuJUiVKJWTabrSgluq6mgbzry1hbog/ZXabiUtNsbt6H+Oi6LYuxqnil+0yooGPQIySNCqmKuQ84YYOybqGTz/AD6KvUcRkqnWcbDkOScBOyqBdYdaCB2R2dN2ELHEY+qrmlKD2vIrdqpLyVClaAEd2ZhMlR2mzgr9I+KD9meqDIs1QOFCYSCtmCspTmRyvEopJ6wJhgIC0W1ULhZjgri2jHMcxB2aUQc5RLNcqGI0XRa7bqh6WGohbogUQIKq+yjQkQowDkoIC+LShqD5QBicNios5eXiMwYDvDcLruG4VLr4EJcb8kl0nVEbHVMFQuOLSOZ9DhDoKZzjgkLLqp4GjYEozajgDd11fSrJqUqpUHHEADARZdI2Dnqd4rOjpHzm9rBZptAQgFSgDTBCYGaR1ryOzyAVunpm6rNHvS9NTWJoMT3xRLi4q+dMYs3dZ25VSsaU5xxNt1WJuVul2SkUvGh0GEK7W2yns77q1OGUAZHFGI2hS6M7vEfWAuiwicyu6MMzl9eQj3S8Yh9oTqWWy4sm6M95JyHMmBe4NF0yNhcbBcxmnXZx+pzOQ0SkaRSfJYFxWvS0ZmeI2+8pvs6SS0gJT3nfGe52o3K9nBC2FgY0YCa9jrSSw/VeCVi6TuxqDyh9O8Mdnms/i1K6eHubjPmmS29qHWHygNoKKApJr1gRmCMM6w587mvtZZNHwuKeHXqN+fgqz9ktAUp0T/cCfkoecQRHN4FH/wDl8PN/aZ+e8fJJG0ezZbV0b6AR7qtDxSdOUVnNdGVsxyU9dFkX6g7hJVo7MKTi0bw+E592+HNn/uWTVcEcO9Cb+B+qx2NbszIuVZcU2qvWQeyf4knA88+MPFjkLCkjcw6Xix8V0yz9u5G0WwxabSEKyC/crvSrtNnnhxib9Uq3RY7U9kqArpGppCZWhUVLxKRTQggKHHDvjjgXuuvySfau077ksiSvILLJolSElN8JPVJx74DexKnZCbIsx2ZcDTCan3laJG8n9VhrIy4oHvDRldZ2d2YYkUX1EKcp1nFeidwi0GhoVRzi45Wa0trVvK6CTzOBWd2tN3MxUknLzoj+Kc1gaLuSfMMLZUUOHEag1HjGbLEWmyvRyBwVRUc0qI5GkAAOYTD4K1mfeTk6rxr6xNm8gpDeqIsbRvDNVeY+kAWnkV3Zt6LdL7WZX2676K+oPGI0vHNSO7sSPIrc1tJLKrfQsHTAEa6gg7tIISPG49U5tTO3aQ+/K2pn5ZVOjfA4LCkjxIie3cD+fwnt4hON7H0VjK0KFeorCpooVzpoYgVg/cE4cRcP2n3G61NWYhzsKx3XgfoYeyWN+x9QmDizR7QPwVUzYy0UrrlUEVpnTChpwMM0XwrDeKQEXutcrYzYF55SRuBzMF2LGd56zKjiEtQdEQws9rzBbUEtgJTpv74q1U7mnS3ATKOkY4an5KxtTKE9cm+5puHMxWbK1ve3PoE+QfsGB6rE4hTiipRpXd8oqySguLjumNeQ3S1fBCRl+cL7R3JBoG5UwO7iYDdHgKpTqRmaxOkqLqtya3CCEfVQol1Rx+cTYBci9L1VHAnKuFBoO/M8wNI9svGrnO19sdM70aDVts0FPeVkT8h3nWKcjtRvyWlTx28yilh2aGkVPbVn9IzpHlxXs6GlEEduZ3TzsRZzLzqg6L11NUprQHHEmmdMMOMOpmNcTdVeL1M0EbTHi5yen+Ux2hZdnXi2oobWPhUU0r/s+MOcyG9tisqCq4iG9oLub4i/3QHaOxHmkJN8usJ7J+Gu/hliMOUJljc0b3C1KCthlcRp0vO/j+fFLyVEGErVIBTPZtuIeR9nnMUnsuapOlT8/GLDXhw0vWLPQvgf29LvzHX86fBA7ashcu5dViDilQyUN4+kJfGWmxWlSVbKhmpvvHQobN7PF5ouKaKmxhfAy78/lEND2jU1RUfpZndjLa/Lr7ik+0dmloqWjfG73vzhzJwfaWJVcFezvQm46c/uvrS2omXZdqUVdQ00KXEJuVpkV7zDjnKxHNLCQRYqrZqwXZx3o2hRA7bmiR8ydBDI4i7dIkeGrrkrIMSDNBRKRmo5qO87zFolsbb8lVy4+KR9obZXME9a40OPrv5RmS1DpTYbKyyMN80utuOLNxg3a5mtCe/QcIEEMF3Jmm6+mpRTaqLAqM7pw8oW2QPF2pmnSsbqtyiIa3yU3VYmVjJVYLQ07hTrKuTaKgBkeXzgDC0qRKUQlpm9mkwh7NPNGH3WlQAFYUiVYeG8QWkrrhWdOBA6LqdSYdmLJfmOskqS2Pf+n1iRTNfuELpCNk3Fbcu3dCitQNQVKqNxIGldaDGgi0TFStwM8ghhgfUO3xzKEvTpKrxN5WlRRI5CMuWcvdqO/oPJbUbGxt0MGPU+ZWV58qVVRJV+tIQ6Qk35oxe1tgpg98Kc5xwuAA2XtSfygQ1ddQUrdBWC7JVRbrmSYnVbZdZfBEddSviOUcuXwbOkTcKFVtpbJZYN0/tHDdTvGHWV3DzIj2MrrCy8lE25uknZqTqu+RgnLn+UVg3XvslV1c6ABrDZxz5BOCTCX0w/atGh/wBUzx2E41DrsfofTzWiVmltrC0EhScQRFch8ZucL1dPxKi4gzsw4Z/acH88kQte1EPkOXSl04OU7KqCgUNQd4iXvD88+as0tK+AGO92/t6jwP1RbZG2AFFh4gsuAiisgaccgcudIbDJ+12ypcToyW9vEO+3puf8Io83ZgUWiKFJpeqvP+KuPpDD2N9P1VNjuJkdoDcHNsfJYbR2SN3pJVYdRuqK9xGCvKAdDzblWYOLDVonGk+n1Cx2baKVI+zTVbleqv3mz36cNIFrgRpd/hPnp3Nd+op9+Y5OH1T+2htlmgoG0J7qUz41i5hrfBeXcZJpbn2iVym0VpW6tTabqSahI0HyjNdYm4XtqdrmRta83I3KUZhhU/MJl5dKaJPXdpkMia7hoNTFunhJyvL8armPdpaNufU/RdNTLps6UH2dLdwUCyoVUa4E54kk5ihEFWGWNuqMiw5FY1OGyOs7coHNW828AHWUrAyFVU54kxmOrHu9pt/eVpN4e79p9FgmGpNwUVKmgyAdUBzpHNqgNmn4o/6VUcrLGbGkzgll1OOFHAfWDNTfe/oo/p1U39q9TsrLq7LjyPwK+kT+qj5+o+6U6mqG7sKzWlscB2HlKrgP2KvUGOFUxux+YSuzfzaULOzLgwvt94UnPurB/qWFDpV0vYKR220rrh1HteRIhck7j7LvQIm6eYTBK2BKhN6sw2RoU3+eKajCKr5J+dj7v8JzeyRVmwGDk6gilcSUnwOsVHyShOa2MoZPWJLg0JSDzHqImOqm5I+zjWvZjYIPOdI4oiXTx7XAcN5jVpdcwuRYKpOWswE223PpZQUNAJQOqEjUj5ARcmkZTs1H3BIgjdO/SNuaTlLUpRUczr+shGDLMXu1E5W+yINbpGymmWUczTjCS9HgK5LIGXiYixOSouvCsc/1ujsBTYqClEx177qQF5SIUr4xK5QUKRK5eV4RKhfXt/rT5R2FOUh7bz3SzSkjFLfUHOvX88P5Y9a91yvKMGluUbs2V6NtKeGPPWDYLBeTqpjLKXn8C3tkxJalslIVioGwTTIdwoB464wh9Kx2Rj86LboP9U1tLZrjrb0d/B3+auQ6DkYqPgkZyuPBe2oP9UUNVZrjod0dt7nbfGytC4VcL0VgRcIlZFsOMKvNnDVJyVzHzg2SFhwqlVRx1DdLx5HmEx7SyiJhgTjIoadcbxka/eSfKHytDm9oFk8Pmkp5zSy+786FLBtJ3o+ivno/hru86cIr6nWtyWz+miEna6Rq6qdnbNvTqi0hXRtj9+7SpSCK9GgauKGO5IIJzALoYdRudllcXr+yZ2bNz6D7rpuzWykrIouS7QFe0tXWWo71KPoKAaCNAYXkjndGVtgihAI3EVjrLkq7Q7Cy76SWgGXNCkUST95Aw7xQ88oqTUcb8jBV2nrpIjnIXK56WdYcU262oKSaGmI5jeCMaxlGIsdYr1lLMJGB4FwVUmdTxHMEQVld1t53WuRm03qE4HWAcQhke0i4KJXU1pUQnU1J1XCvZSdFEciR6RI0lLcGHcD4BaUuLxF9VDnWiv8AEDBCwwCq7qeB27ApCaIOTROObTeudaIqY4O05B9B9Ek0EDh7NveVkm7aWj4ByBwpuFaeUD20t8H8+SUeGQeKlZtruvG6lDS6UJK20XaY4Hq1NccsYsQNnkO494H8BZ9XBDAME3KOOTVxsN3gEpBwT2UjOiakmgrQVJjXjaImd47LLJMjsJcmllaiTgNBwjzdVUGaQu5cvJeipoBCwNG/NV1AyoOMVk8rwu7s98SMbLtPVQOOeJjrqbKJVSO3XL68dImy66m3KqP5wYbdAXLQzIFXVQkqPAE+kdpLjZuUJeALuKIMbLuEVcKGk8TU/Tzhwp3AXcQB4/n8pRqW7NuVpRIybOZU8ry8BT5x2qBv/wDXy/PiovO/buhTNv3cG22kp0FD8qR36ojZoXfpb5c43XC7Ha6SYBVjiVq8a+pEekbleV4hJogPjj89ye5BKC4gOEhBUkLI0TUXj4Viy2y8s0NLxq2vnyXQraYk5e6lcleaUBR1B8r1a15nGIGVsVAp4QA6O7eo+qxIsKRmP/TPltZyQvHwBofAmOIKW2Clm/4nWPQ/fKD2tsdMs1Ny+ne31vEdoeEcq09BNHkC48EuqRHWVG6klwiESU7H77rW4fxusoT/ALT8dDkfDl7rK9t4copvpXt9nK9xw/8A1hTzWbUt0HqMt+o9UwWRbgal32VAnpAbpFKAlNDXhllugGyaWFhW3LTtqpY6mFwIG9je4vfFkEdmA2kqIqRglPxKJohPeogQLG6jZXKmYQxl7tguv2DKBhlDQNSBVSviWcVq7zXkKDSNFlgLLwc8rpXl7tyifSQaSph2JuuX16OuuSh7QLOSttLoHWQQk8Uq+iqfiMVahgPeW9wOpLJDEdjkeY+3ySD9mOlYq6QvU9oFEyJOhPdEdmFBlb4K5qzxTFvLWhEKdA0pL3MJwQtsqylOIvDDeYT+lF0h7SeizuoVXqrV30iP0iMMbbK+al3KHr+I/OBNN4pb2DkUNnrMWpXaBruB+sG2EN2KW6F+knUmuWkkyzQaBBX7xHxHteGXdGvDGI2ALyczzK8uWG0HbqQBqfIfn6RS4nLaMMH7vkPurnD4dUhd0+Z+yG1JjCW3Zfd8cuXhI4xNiusvirdHWXKcnKuOGjaFLPAYd5074Y1jneygc9rfaNkbY2bWBeeWhpPEgn6ecN/TEZeQAq5qQcMBK3J+ytZBTp3nAfTyMFqgZsNXy/Pch0zv8FB23lUogJQNyRlw/wDAELdVvIs3HkjbSsGXZQaZnlKqSq94n15xXNzubp4aALALIXaZZZfWOCJT+000+URpULm+yreK1cAPGpPoI9gxfP8AjDsMb5lMqTDQVgkJksDalyXFwgONHNtfndOnLEcIO4KsU9bJD3d29D/COolJCb/cr+zun3FdkngCaH+UjlHZVxrKSo9g6XdPt9FaWrQk+zVxsbqrT4dpPdhEeaMtq6cd3I+P3Cg5bUnNYTbNxeXSJx/2gL3cQREgdEJqqebE7bHr991gtDYklPSSjiX0bqi94jqnyPCISpOHEjVA7UPznt8kovsqQopUClQwIIoRzByjlnEFpsRYqKHCMoB8bX4cFbpa6opXa4Xlp8P5Gx96yT82TOSTIFaPNOrA/wDsSQO5AUo/xcIQIWxuNl66PjNTXUgM1t+WL26rtSJojGB1WSgrE2kI7tEWlXJtIb4LtAo0qxM+N8TrUWQjaq0WxLOdIsJBAFSRSt4UzO+kLmd3DZPp5jBIJBbHXZc5XakqnN/HgL3+FRHnFQF1vt91qf1+Tno+P3XzVtS4yf8A92o/Ix3e8Ph91P8AXHH9rfj91ratpoUuzSgeCHABz/KILiOfofqu/q4dvG0+8LaLeTQf2ltf8Tavm384Bz/L1+ij+oMO0VvJy3MWywaVclSSaU6w8SMIjUPD1+iE1x5B3/YH+FvZtGWOCgxXUh+75FBiA8eH/b/1KWayS+L+8X+izPuM37zSmzTED7Q1XuqU4wbJGtdd23mPsikrpHxFlt+dj9SvVtjBR3VocDjv3GNQEOAIWVsgdqOguHhQeAx86x5/iL9VQR0sFvcPZpgB65/PcsXSRS0q8tErKOu/u0KXxAw/FlBsic72QgfIxntFF2NllDGYdQ2NwxPyHhWH/pw3L3AKuaq+GNJWttmUZ7LanVb1kU8Kf8MQ6SBmwufH8/hRaZ+5t5fn8qTtsOEUTRA0CRT8/CkA6qkOBjyUtpmA3OfNDnH8SVKqrecSPp3074rk3KsAWGFmeeKdw8axFlKxLdr+qQVlyrLnPvHpE2XL3E0jlC9KYi65ctk5pbfYURw0PMGPVXtsvKTU8cws8XReV2h/vE96fofrBh/VZM3B+cbvcfr9kYlLRbX2VCu44HwMNDgVlTUk0Xttx15fFbkrhl1Usjlk7UTDFAlyqfhX1h3ajuIid1ahrJosA48cpgFvyc1hNM3Ff3iKnzHW7iFQPkr/AOpp5xaZtvH8yvWNmyD0lnzYJ3XqHkSnA8lJEFq6oW0BaddLJ+e7+Qtj1lOzbakTjIbdQn9m+kpoaaKAOXDLPIwJtyVjsZKhpZO2xGxFvz85LnDAFakgAYkmCBAyVgEF3dG6X7CK3Jl6ZbxugEEjsl0EDP4UpWmsUpZHNaXhe2ihbHG2LoF16yLUS62mpAWAAoV1pjCmPa8KSC0rLOzYBwMIlNkxpQ8WkdDFcFyPUFrYn1b4tRhyU54Sf7QrZvhLCVY1C146DsjvOPcN8NcLWuq0hL2kBIhcjrKloK9DgjrKNBUuljrKNCmiZIxBIPCIIUiN17hXotJ0Yhxf4j9YWY2ncK1F2rc3K9VaLhzUaxHZNHJPdJIf3LoHs7sxLksqYeNQXCEpORu0GWprexOQpvxsRwM6Iw52nJTO87eUTvUIstChxwqXdnhfUt55DaVEqAGKiCSdfkDHnpoh2jnPda5K9BDMRG1rG3sB5bKTKpRr920XVD33DUYcMh4CFdrEz2RfzTOzmf7Rt5fn8qb1tOrISFXBuSKYd9fI0gH1D3c7eSJtNG3Nr+awrzKiTxJNT+ffFcuyngcgqHFAHHzxPh4RAUrOqZ3etf8AxE2XKjpCNImyhRUuuccAuUM+MSoViWzuOcRdctjDG8Y7vz+UASuWpKUJwKqcAK/KBuoXEUx64rzaZtlLCZnW3mQoonAL7FVAIcAHWbIIwVmQa67gYIC4xuhvY52S6+wpCilYKVJNFJIoQRmCNDAXuiIWuUtZ1GAVUblY/nBB7gqU3D4Jd22PUY+3ojUrb6T20lPEYj6+sME45rLl4LIMxuv54P0+SMSs0lWKFBXI+u6GhwOyz308sR77SFrQ6cxgRkRgfGJuo08xurnrXmCm4p50p3Faj444iC3QOmmtYuNvNC5tkqbXTDqmp3afOFTu0xkpvD2aqhg8b/BMWwdmIEosUwWs94SlIx7yqE0w1xku5r1ErjqwkXaOddlp9aWV1uhII0NanHjjnCewa0EeKaHFwBVw2xBwWaHy8YUYZPNC42VyNpmxiVg98SyMjcJLnFVzO2JODQx3nLuGsWQdPJV3l1lmYHSdZWJJqSdTF+EB4uVkyvLSpqkU1yEN7BnRAJndVH+j07h4R36dvRF+od1UTZiD7o8I79Mzop/Uu6r7+ik/CIj9Kzop/VydSvv6KTuiP0jOikVso5qJs1I0gDRsRitl6ro2yCaSjSQAB1suLiorhukkBa8Ly+MOKJJTln2hBNCNxwhqs1VpW8a150jyc4tK4eJ+a9XTm8TT4D5KSqpxrTnWuWgGNedM/FN01QJxrWg8z3fWBJXWVDs0K0A79dfDujg07qVnU5XTzr+jxglyqK6cTrE2uoUamJXKxCc8CYElQtjMtvrXdCy5StqRTA9w+pgM8lC9KgQMSANBmflEZXKpZqcvKvqDEqFxhxopNFAg7jHrgQdl5tesPKQoKQopUk1SoGhBGRB0MSMLjYp3at2UtFIRaX7GYAupnGx2tweSMDz80wVw7zQi7fEKDvs3mEONqwflVLTeflyFEIKheVczBAJOAUBviNOcqbi2Ey21YliSrv2d9Eyyugo5V1QUCM0nrJPGicDHODcgqQXWusavZ0w+L9mz6HCMkLIvfiRiO9ERo/tKLtAcOCX7RYnpE0mmlXa0ClYpPJxOFeBNeEdrc3dVZOHU8mW4Ph9FOXttpeCqoPHEeI+dIY2Yc1lVHCJW5b3vLf4fRHVtUk3Fgg3inEY4Xx9DA1brwn3fNK4bAY5xqGc/JM2xiP7I3xKz/vFfKJp3NbC3UVsvaS42SBtbsjOuTLzjKVKQ6am6adklKQakY0FeShAOlZfNlNn4ACCI9nk//myvxt/9cSZh+XQ6JOi0sezW0D/7cj+ZHyVA9rfr8CgLJOnqEWkvZjOVF5sjx9QDBsLD7V/gUmSCY7W+KPJ2BnAmgQnwAP4imp5Vi42pY3Zp+H3VN3Dpnblvx+y+/qLOaoR3rSPnBGuaP2n0+qEcLl/ub6/RRVsbMDPohzdbHquFniLR+w/Fv1RjhEn949fovBsmvV6WHN9v5KgTxMD9v/kEQ4O7+/0Ks/qoNZuUH+lB9Ij+qDoP+32RDgrv7/8Ax+6s/qo3/n0txoVH0GMQeKDo3/t/6qRwU83H/r91nXs/LDtTzfc26fREJPF//j8XH/6pzeCjqfgEXs2cl2GktpfS5St0dE6kqvLKqVKeNByiua9xOACfC/0WhHRCNgbc2HWyKPNUJ3501BzpGkFVKGzhurV943stCKn1jy/E4i2oJ65XpOHSaoB4YQ5c5uz35xR0K+sy1VNSa7sIIBSqy5E2XKOdYlQpobxgSbLlaiWJz3+ECXgLrIk01dBrhwrj3nSFEkrlcKACmFcqZ/lEAEoSVY02QanCvGph7aZ5SzI1XokAc8YuxUQ55SH1HRa0yoAoBGi2mAFgFVdMbrglsvXn18CU+GEWmNsFnIhsOiWXOtJnACyokGpIF4jqXiCOreoO/dDWgXyhcSBhdit/ZCx2m78w02wkmgUla0YnddND4RzmjmpBKDWdsq40C7YlohacyytSVJPAkYV5pB4xFnDYqe6d19N7d3f7NbUhSuoSFJP3kpUfNCjEagcOCmxGQqpHZSy5pYckJstrGPRKUcOQVRweJiDGD7JUF/Va3mralSpJaRPSxwKFEL6u7rUX4hQjhrAs7KnG4KT9s9nkpYTOy7D0ugruOy7qVJLaziCgqzbOXA0yyAubzRh55og7KXGmkVw6NsqpxSlRqNSKxUlbY2ulg3OpNezkh0sojonXGlpv3SlRFR0i8FAH0iy2FskTSCQeo80IeWuISRau1c404tsvu1SpSf3i/dVSue8HwioIngkF5x4lWxoI2CHObZzv+cO/6xf1hgjP9x+JU2b0CyO7VThzmHfxn6wQjHU/EobDoFmVtLNHOYd/EYLsm/hKjCrVbr5zecPNRMcYh0XXCgbVd/vFQHYRnkp1r5Ntuj3/ACB+UT+ljPJd2hWhO0j/AMY/Aj1uxH6aMclPauXytoHzmuv8qfpHfp2Lu0cqjaqzmY7sWhdrKzuWgqCEIXF5XQfZRMIJfJSC4kgoJ0SoGtO9PmIs07GjllVKgnCd3lYhXjFtVULtqXJQFDG6aHl7vrGTxWHUwSDl8itThc2l5jPP5oDGCt+6rWDEiylSQ0a0pnHFy5aWZU65QsvC5EW5NOZ5gQrUV11qRL5UoPGCbG52yBzwFYiXQMwK6xbZTDmlOlKvabJ7IoIuMiA2Cruf1WhuXSMczFtkSQ6ReKfF66hN9YzAyHFSjgIl0zIzpGT4fz0QhjnZOAqFTSKm884T/wDCmqBwBOfOKhqiTl/wGPid04Qm2G/E5XEdrJLoppegWb4/mz86xsbEjospuQCs71kOp928N4xhLZmHmtCThlQwX03HgmOytsFdD9jtBCpiXNLprR1umRQo503HxphDCQ4ZVHs3MO3uKDT7aZd1K5SZKwRVK03m3E49lYwIVyNDEXIXEXTNZ3tHcU30NoNInGTneACxxByJG/A8YLUDuosRsozWyDE0ku2S9fIFVSrhuup/hJ7Q5+JiNPvU3vvhBJLaOflVFCX32yk0LaiTdpoULqB4RGori1G9uXbW6MInipTOBCkBPRqNOqbyAMccAqnKOdcHKgDGExTg6RKVfdT5IAHkBFaUajdC3CPbFrowRqlZ8wD6kxbpD/t280uQd665f7Q3UItB7qmpUFZ4ddIUaUH3oAxkuNk9rzYJYcm9w84kRou0KoVMcPWD0Idaj0x3DzidIUal4HjuH674nSF2oqSZg7h+u+I0BdrK9D/AeERpXalpZd4Dwhbmog5fOzBGQHhHBl1xcqS+o7vCD0BDrK86RXDwH0jrNXainjYu10NutEAJvpS25xJF2vetI/EYBrtMvgheC5q6kUlQ84uqovOgCkqSr3hQ/I+kQ5gc0tOxRMcWuDhuEnPy6kLKFChGEeTmiMLy08l6uCUSsDgr5aXwxGEVXOTlvalqaU3f+NIC5KhWsJJ0A+8flEtaTsuJstITQY+JziwyDqkuevV10w4mLjI+iU5ykw2AcMecWWQpLnrS8+lIqo0+fIQ4uZGLuKUGuebBCpm0SrDFI0Sntnwy/WEUJqwvw3A9fsrTKcNycn0WyTs9ShR09G3n0aTif4zqf1hCWN1e0bDoOfmpc8DbJ6oy3aTTQuICUgaCLbZmMFmhVjG9xuVx/bFtLzaFjtINDyP5+sakrxcOHks2Ecio2I5ebA1TgYzpcOXsuGz9pCAdxhbnZNK+0kHmIEOI2V98TJBZ4BQ9/Z1s9mqTwx9YaJ3BZ8vCKd/s3Hkhr+zbg7JCvIwwVAO6zZeCyt9gg+iwKlnGlBVFoUDUKFQQd4IyhrZAdis2Wlkj9tpCZG9pkTKQ3aTfS0FEzKKJeRz0cTwMGXA7qvpI2XZdk5lp2UbQh5EwEoDalUzAFBfQcQaUqDDwQ4JNrFLztlUdLKcgq6nkez5EQhkdzpQvNlrs2QVLuuNqHaAUP5T/APryh0bNBIQON1zr2pWPenGVXwjpkXAVYC8gnNWQwUgYxDrg4CY0jTlK7uyriSQpVCDQi7u74QaoDFijWqz9hZh9V1rrHgk/WDZKX7NQkgKVobCuMV6d1DdBU4Vpz60G55abEKAQdkvrYaGTqj/oqf8AMgr+ClQ6FHxq/AP+5Eaj+f4UqSZdGq1/6tJ/5sdqC6ytRLtf3jn+qT/3ojUFNit8tYyXOz9oVyYB9HYU6djdyEQjceSLy2wrq+y1Nn/QJHq5A/qGnr8Ci7M/hRRn2YzB/wAjM96Wx/xmO7Un9p+CjSOo+KJS3snmQKJSoV1WpOHHA8IW4zOOGH0+q6zOqfpOzHmm0h9TAUALxLoSCRrkaVi4J3Nb3wAfMJBhBOD6L5IBF4U7iFA8UqGY3GHRyCRtwkvZoNlhtyRKkh1IqUjrjen4uNPTlFDiVJ2zNTfaHqFdoKrsn6XbH0QqWqcRjuNMO6PL6Sdl6G4V6GRr5msObDzKAv6K0HcKcYtNZ0Si5fIGucWGMKU5y0Nt1zi01oCUXLFN2olODdCR72g5b4qzVobhmU1lOTlyHsNLdN6v8x+QjOe8uN3G5VnDBYIkyW2sE56qOZjmuF0Bu5UO2gVGg7oK7nbLg0BQMoTmYnSRujwuXItA0KVZHONotPIrDAVtmTVxXAwuVtwtCiqeyf4FMTE0DFe9l6KOoBRRuTWRXo1033T9IPS7ofgmiqivbUPiFWpqOTwbqKmqxy5YX7HaVmgA7xhEhzhzVSWhgk3b8MKiVsx1hYclnlIWO7uOhHAiGNmc1Zk3BQfYd8fqmux7dmHnazCU30gUUgYKpvxzi1FPd2Vi1fDpohkY8Mo/aFqFbiVnNOfofKLLpBcFZ2koN7QrBXOSt1lJW82oOISNR2VeSq8wI6QhuSjjBOErWVsVbISEBsXBiOlKTTQUIBUE0p1QaRXcQ79h+CZoHVNNn7G2wkYOsNVzu3j8xEtMrfZbjzH3QmNh3KyTnsqddNZu0Eb6UCR4Xqd8QTJvgeZv9EQDBtdeM+zGzm/3s+k8lI8qCFl/WRo8v8prWOPssJWlrZOwm+06pw81/LCB7WMbyE+Q+gTm0lQ72YytKBYTfZlr54pr/iMCZoR/cfint4ZWH9oHwWlrauQb/cyKB3JHyMB28Y2i+NvurA4LVO3cApn2jEfu5dtPifSkF+qePZYB+e5NbwB59p/p91kf9pEwcrieSfqTAmqqDzA933Tm8AjG5KFTm280v/LqH8JCf8IhZkndu8qy3gtMOSATm0Dy63nnDzWo/OA0OO5J9653DqdmwQli1ApxKXCSmvWOoG8frSGsp2NsSMLKqWWBY3fku0WWy2llCGqXAMDnWuNY2mNaB3dl5xxJOVqaBBgkKDWrZxYN9A/YrOXwKOh+6TlGJWUmh3at2O/h4+XVbFHVah2bt+X0WQt66wpsXNWy9WtMk4Q5rAEsvUpl5DQ6xx0AzgZJWxjKlrXPOEDm7QW6boyPuj5mM6Sd8mNgrTImsyrWZQJFV4ndpCQAiLlc9NgDhuESWjmhVPQqViYNsOcqSQFdLy3rnTKLIZYICcrR0p0B7oguXWXLXZIGLYkIWQsi5UjKGiQFcpMzSknlEOjaU9lQ5q6NYG3N4ALBvAQ8TW3SbC62f1uln+q+yf4hSo8MYUZ4n+0FqQxVEeYn+5aW9nOkUlTTgLSsbxBqO7CsT+nJODhXRxcNaRI3vDpstL+xa6dRxKuBBHnjEmmPIqGcbjPttI9UAtCzXGTRwU7wfSEOYW7rVhqY5hdhWVpZSQUmhECLg3Ca5gcLFa5+2VFs4C8BgYaZjZZVRwxj2my27Gz701KqW28WnmjcUAAQpIFUmp4GmekW9BkaHB1jtdeUP+24tIuhVr7SzqHFNqmHKp3GmYqMqRnyOma4tc44W/RUdPNGH2QV62H1dp1Z5qJ+cLtfck+8rTZQwN2aFmU8o5mODG9FaZDGNmhQCzDA0BWQwBTEQpwphMRdRqC8U8kZn1iRdd2gVfTVyqf1xgrKNYXnROHJHmPrEgKC7ooKkHTokd/0icISHHZQ/opZPWUKcBX5xN7bBKdTSO5qD1lISL15RPcBTXSJ1m1lkV3D5WjtL7J02Dtq7RlRJT7lcacIs0sxvoPuWNXUXcEzfeujJRUVi+shXtAEFKhVJFFDeIgqQgFqWZ9nWkk3mlmiCc0n4TvHGMySDsjceyfT7LUhn7QWO/zQydtSlQ0OajpyEVJZiMMVpkV8uQ+Us9TtVKOHxHEn6RRDC7JVovDcIgGUNigHfE6EOolDpld40FamBawlHsofZjkYd2RAQ6kSaZwwrgIYGEC6AuzZSX50rwhU01so2MVdScanuwim6ZxN04MAX//Z"/>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6" descr="data:image/jpeg;base64,/9j/4AAQSkZJRgABAQAAAQABAAD/2wCEAAkGBxQTEhUUEhQVFhUXGR0YGBcYGBwaHhwdGBUXHBccGhwcHCggHBwlHBcUITEhJSorLi4uFx8zODMsNygtLisBCgoKDg0OGxAQGywmICQsLCwsNCwsLCwsLCwsLCwsLCwsLCwsLCwsLCwsLCwsLCwsLCwsLCwsLCwsLCwsLCwsLP/AABEIALcBFAMBEQACEQEDEQH/xAAcAAACAwEBAQEAAAAAAAAAAAAFBgIDBAcBAAj/xABNEAABAgMFBAcFBQQFCwUBAAABAgMABBEFEiExQQZRYXETIjKBkaGxB0JSwdEUYpLh8CMzcoIVFiRTskNUg5Oio8LD0tPxNERjc+IX/8QAGwEAAgMBAQEAAAAAAAAAAAAAAgMBBAUABgf/xAA8EQABAwMCAwUHAwMEAgIDAAABAAIDBBEhEjEFQVETImFxoTKBkbHR4fAUQsEVUvEGIzOSouJywiRTYv/aAAwDAQACEQMRAD8AEfbBpHley6r1GpVKmiYIRgKLqorJ1grKF9SJXKQTWBupUm0RBK5O1k7bPNtpbUlKwkUBOdBkOMOZXysbpwQqj6GNztWy2p2llHf38vQ/EkA+lDDf1cEn/Kz8+aWaWVnsOVblj2e/+7dCSdF/nQ+cS0U7j3H28D98+qBzZh7Tfgh0xsS6jFlYUNKGCfR3yCldoDuiNn2stCPs9otqLRwCyD1d2O7jmI4OewaJxdvXolFovqYcoFatm9E51VX2zilQpiONNYz54hEcZB2K1qaftG2O6qRLLc7Ke+Oip5ZcsamOmjj9pyJS9g6qOO4RpxcJ/wD2O+CzpeLAYjC3NSCEaCNGKkhi9lqzJa2aTcqxx1KRoB4RYVUklArT2ul2q1XU7hjCzK1SGEpRtT2hKVUNIpxMAZHHbCYIuqWZy3Zh3tLNNwwgDncpgYAh2JNSa847lhNabEFONgLZWnBICtQYoShwOV7Lh88MrO4ADzCYm0AQtaJXRJCUl5ZlK1gVIFScyTFoaWBeVnlqKqYtZsFe2mUmgQAknwP1iQWuSnGrpDc3t6JenbOMk8ldL6NK6Qst0G61oagVsRZexR6x9oUTBLawEk5A6wTZL4Ky6rhz4BrYboFtRs4W6uNCqNQNOXCBezmFp8O4j2nck3ShMy4WkpUKgwlbLmh40nZIluWSWVVHZMW4ZdWDuvI8S4ead2pvs/JCoesiy+EcuXRfYpX7a5uDeP4hCne0PepGxWbbyUfm590tNOLCaJBCTTDPHLMxIQXS7a+z0zLJSt9ooSrAHA+NMoldfKD1gkSdwYxF6NepMcpUwiIJXKaE98CSpAV6G68IAuspVqW6QJKlWpQe6AJCmytQiBJU2ViTSBOV1lol5xxJ6ilA/dJgmF4Nmk+5C5jSO8mWSmppSaOlJQdFip8vnG1TQVbvbOPHdZVRNSs9nJ8NlSmzUJNQK8NByGkX2UUTTci5WY6rf+3C0FVBgItYCrFxOSglrbRNMjrrA4VxgXPa3dcGk7JLtX2hnJlP8xhfaE7BNEXVKloW/MPnruGm4YCAIvubpgYAhwTvMddEtEq2FLSlRugkAq3AnE90CSuTRtZsM9JpDiT0rJFb4GXOmnGIuhB6pTVEolNh4oIUk0IiHNDhYpsMz4namGxTnYdvByiV4K9YpSRlnkvX0PEGVIscOTU7aK1pShRqlOUDqJVptOxji5oyV7JTam1haTQiJBUSxNkaWu2Ke7WWJiTKx8N4cxDydTbrzVMDT1ejxsufocoajAjKEL1BaCLFPGzlvh0dE7S9lXf+cNY/kV5yvoDEe0j2+SFbUbO3KuNCqcyBpxHCIkZzCu8O4j2n+3JukyclgtJSoYGEXsbraexsjS12xSFbFmKZVl1dDF2KTUPFeN4hQOpnXHslDocs1PvsktlmWmHC+oIvIABOWBx+UJebEFSMhdBnvaVINVum+fupr5xGonYKLJD2629TPtdC00oCoNc8uAg2hxKFxaOaTGrIfIqGXD/KYbpd0QGRvVOaWI88Xr1NlP7NviNa6ykloRBcVNlaG6ZQN7qVYhNYAlSArgBA3KOylXSIXKaEFWEcMmw3XHAuUSlLIJxWaDdGnT8LkkzJ3R6rNqOJxx4Zk+iNS0uhA6qRzjbhpYoR3QsWasll9o4UnZsAViwqqVbb24ZZqAq+r4Uwp0oGBlG2NzknT21U5NG60ChPD6xXfN/cfgtOm4XLLsPiqJbZpSjeeUSTxrFV1R/aFvwcDjb/AMhuslq7OFFVN9YbtYKOovhyq1vByzvw5HRAiKRZWCRbBX0coUhHLl272S7QpmZdUo/RSmxhe95Gnhl4QrY2XEXQXb32ZlN5+SFU5qaGm8o+kECo2XLVopgcCMwYIFSopUQajCOIuiY4tNxuE22BtDWiHc9DFSSEtyNl6rh/FBNaOXDvmmlC4TdbBCd9lVlyVcbGYqB3iv1h8eQQvO8SAjqWyHZUSWxiji6unBP1McIuqZLxpo/4x8UJt+zPszgCVGhxB1BEA9ulXqKq/UxkuCY5faRpLIDi75pjhBiQAZWRJw6Z8xLG2CUret2XULqEpRjWuFfKFOeDsFr00MkJ1Sv9UtTNH0lCG1uVyoPnEsikJu0JNZxKj0Fj3A+WVjkPZnNunG42DiLxr6RdcSy115DUHk6EdlvZPd/fOK7gAPGGN0HmkOMgROX2LkWcVUNNVGvrDNLeiUS47lazNyLPZCMNwie0aOa7QTyUBtUyMkYcoDt2o+zKApRHlCV7GykG65x2qylS6KI1LrL4JjrrlakQCMBe3KR111lrlZIq4DeY0Kbh0s2XYHqqFTxCKHAyUWYYSnIY7436ekigFmD381g1FZLMe8cdFNyaAFTFhVUr27ts01UJPSL3DIczCnSj9uUxkRO6TZq1pucNKlKNwwHjFWSUfuK16ThUsuQLDqVss7ZhKcXDeO6Kr53HAXpKXhUMOTk+Kd9ldnkvKKR1UpFTTPugY2azlHX1n6Vg0jJ26I8ixZJSi2FrQsGnWJHrgYPTGcKgayua0SWBb4Ida+yLrYKkftE8M/DWAdCRsrVLxaKU6X90pCtnZ5LlSnqr9Y5kpZjkireGx1A1Nw75pOmpVTarqxQxda8OFwvKVFNJA7S8KkGCVdE9nbYXKTDbyPdOI+JJ7Q8PlAubcKQu0TO132VTTxq5JTAHWGJbUfVJ3aEQnIyF3gVXthsAzPpD8qUocUAa06qhxG/jDGnmhtZcl2q2bVJOhtbiVkipu4U8YkOubKUEpBKQbJjsHaEpoh01Gh3RVlh5tXouHcV2jm9x+q6Ns7tCJeqjQpUN+6EsfpK0a6jFS0WNrKc/7Q1LN1kEnckFRhgMj/ZCyzT0NN/yvuULcbn5k1KLvFZx8BDW0rz7RS3cdghGmBn8LVLbGrVi+8o8E4CHtpYxvlZsvG6uXAOnyRVjZ+TZ90E7ziYYNDNrKkW1E57xJVq7aYaHUTXkIB1S0JzOHSc8IBbG0ky6mrbZShJ7WsU55DKwi2E+OnbFILnKusvbqYRQOAOJ45+MUGyPZsfitA0bX7BGkzFmzuDoLLh1rd8+ye+LDKlrsPx8lUm4bIzIF0Ntb2avDrSjiHU5hKuqe45Hyi0GE5blUC0tNik2as2baUUOMOhQ0uKPgRgYWS4brrJgUmMAFeqXwQY64XWUrg4RFyuso4bonKkBTQ0VHCHwU8kzrMF/klzTxwtu8onJyCU0JxMehpeHRw952Xfmy87VcSklw3AWpTgEaKzkGtzaNqXHXVVWiBnC3SBuOaJrC5c4tzal6YNK3EfCPmYruLne0rLIwFssawUEBalBWuGUUpJ3bDC9dQcNga0PPePomdlkJFEgAcIQtoCya5LZtL8uHGFG+MFJVkSM6bocIg5twsaXiToJzHKMciOiwyEw7KPVIIIwUk6j9awAJYVamjiq4rXuORTc4xLzyLyTdcHiOY1EOs16wmvqKB2l2W+iyS05MShuPpK2viGNP1uMQC5m+ydJDT1g1RGzui2Wts81Mp6RqiVEVBGR5xLmBwuEim4hLSu7OTIHoua27YeJbeTQjX5jhFfvMOF6IthrIs5BSHa1iLZNe0nfFyOYOwd15mu4XJB3m5b8kLEOWSm7ZfblyUaLJbS6it5IV7p4cK4wstN8KcHdHdnPaLMLm0dM6htnGqbvV8c68YAtIzdSiu123sgpVUMJfcAICykUFc8SKxNydgh0jmuU3FPOK6NBJUSbqBWldIa1ptZQ5wG6Z7H9nsy7Qro0OOJ8Ib2Z5pJn6J7szYOXaT+2WpZHxK6vhugXQMtsmfrJyA0uNuiNSVrSNaNtobph1KUw5fSMwcQ7Nxa4EAe8J5pQ8agiSf2uDDjROgUaGLTK1smGEIW07Wnv3Qy0bFnhmmo3oNfziX9tzWjAaTl6oKJY1IXWuoP5wixO612wAi4It4LT9ibUnHA74PQLZUiPSdrocW1iqKko3CFOabWBV3soDZ2kXQlyzhmnCEuiTexZyXhZI7Q7xCNFlOgBEbNtF5k1ZdUnhWo8DhHNJabtNlXlpYpfaATGzt3MAUUhCjvxEPFTMOhVB3BYicEhLpUNBGPYpigFmudIKwUL6IUrVKyZXicBGpR8NdL334b6lZ1ZxFsPdZl3oETSgJFAO4R6KONsbdLBYLzksr5Hanm5Xj8ylAKlEADEk4CDNgLlLGTYJA2m27KqolsBq5/0j5xXdIXbYCsMi5lI61qWSpRJJzJzheAnIxs9svMzhIl27wTmo4JHCu/hHbrtQBVF56UdUhQUhaTRSD+vOFPY14yrlNWS05uw+7kmaydoEOUCuqrjkeRio+JzF6ij4nFUd04d0+ierE2mUw2UJQk1NanjHMlLRYKKvhjKiTW4nayZpaflp5NxwBLm45/ymHBzX4Kx3wVNA7Uw3b+bhAbUsF6WVfbJKRkpOY50hToy3K06avhqRofg9CvZba55Ioq6vmI4SOXScJhcbtuPJVP7TvKUkpISE5JGXfviC910TOGQtaQRe/VGrRCJ2ULoFHEeozHIwx3fbdZ0BfRVXZk90pCcbBFCKgxWsvTb4KV7Z2crVTPen6RYjnIw5YVfwcO78OD0+iV3EFJIUKERbBuMLzD2Fh0uFijFjbNTMz+7aN341YD6mDEZKS6VoT3Y/szbTRUysrPwjAfnDBGAkmRxTAZqTk03UpQmmiQKxLntZuhDCUFtDblWIZTQbzFV9V/aE1sXVLEzbZeX/aHiE6gfSE6nSHvHCbpDRhCXZpsKPRKJTpWAdGbp8bzbKsRaTo7K1DvhZgjO4TdR5FMVke0meYoOl6QD3XOt5nHzgmtez2HEeo9VBa07hMH/APVkvAJmpZBHxJJB7q19YN0kpGQD6IoiYjeNxCiq3JR1X7NSkA5BWPzhLpbHIK1IeJSNFngHyV6EnNtSVcjEtlaVoMroJMONvNSedBwcRQ7wIbcFWWDnG66r+xhWKFBXDWI0A7I+1I9sWVLktQ0Umh8IU6EFTcOFwo/Y1ns1pyhXYO5IdYGLqoK4RlWWfdSu1/W+OHQBcTzK3yln6qjfouGhvfl36fVYVbxK/ci+P0RAquigjZWMhlr2s3LoLjiuQ1UdwiHvDApa0uOFy3aHaNyaVj1UaIB9d5iqSXG7laawN2QcJ3xF0aO7JMSq5lCZ1akM6kanCgUfdTnjA36qCDyX6Fdn5SRlQsFDbCQLtylDXIJpmTHOfzQtbdcI2/2oE++FpbCEoBSk+8RXNR+UC2+5TMDASwhJOQqeEGuujFk2+trBXXTu1HKK8kIORhbNHxeSLuyd5vqPqnGzbTQ4KoViNMiIquaWmxXo4pop26mG4/N06WJtapFEPddHxajnvhrJSMFZdXwlr+9Fg+n2RK0dnmZlPSyykgnGgyPMaGDLA7LVUg4hNTO7OcH+fulN6y3kqKS2qqcTQVw31hWkrbZVQuAcHDKJyVtoalVNIB6RVanTHXwiQ+zbBU5aJ8tUJHHuhLE7MtspvOqCRu18IANJwFoSTsjbqebBY5SXm5s/sEdE3/eLFCeQz9ItR0hOXLz1Z/qADuwD3lNdibDSrH7R4hxzO+5iKjhlSLnZta2wXm3zSTP1PNyiTe28qCUKaGBpebwGHCMw1z2OIIvb85q8KMPFwqJ9yUmh1Zt5k7qAjwpXzif1zX4LiPchNC9uQLpVn9j1j9w808ed0+GPrC9bTsboTE4bhLs7YU42DfZXTekXh5QfdUaSgxSm8A4g8aihg827pRiNbZSzOkJDJTvoTQwGs7OXEWVVoWXMM4uNLSKVvUqKcxgIeGqA4IWXDBaQiuvOl3xOlTdTbc1BgSEQKIylpLQapURFd8LXckQcm+wtopp3qhovDlXzhHYOHsFEJAzINvJM82hpKUqcBacIqUpIPplBiQRj/cOfDK0aauqDg5HioKtVak3UpASMivP84E1jjhjfiic8B2on4KSXFnEuK/lTh3YRwbK7Jf8AAKuZmg4ao2ns06gX2yHEZ1TgacvpFJ1M5uRkeCsMqWuwcFV2fK0AUe0fLlxjboaAQ99/tfJY1dXmQ6GbfNaluUwHfw/ONRZaDbRbQtyyKqxUewga8Tw4wD5NOBujZGXHwXNH1vzjhWesfAAbhuik+QNy5atLQyTA9mMBYXpZSDRQIPGJDw4YSpYXxO0vFirLPmuicQ5cQu6a3FiqVcFDdEpRC6zN+zuXn5dubkD0CnEhXRHFFdRvSQajDDhEkdEIck5ubn7JUWXm/wBkrAtOC80sa3Tl4d4gLIsFE7GkbHmnelW4qWCQVLllHqkj4F53fu58oi9t1BBRdXtRlZc9HKSaeiThWoRXiAEnziLuPJToCKMTFlWyLikBmYphgEr/AJVDBY4eUSo2XN9q9mn7NfAJJScW3E4BQGh3K4RxAdgp8Mz43amGxWmyNpgaJewPxad8VXwkZC9FScYY/uzYPXl9k8bP2r0TiVX1BBzu417oBjtJV6rpxPEQ0Anki1u7WlSVXSG29VHMwx0hdsqFNw2OEa5Tcj4BJDE4/NKuyLfVyL6x1R/DvMNipnOycKvW8dZH3Yu8fRH7I2SZZPSzCi87neXkP4RkIvMiawYXmJqmapfd5JK2z20aUCjQr6QiSqa3Dcq7T8LkfmTA9UFmelfop1ZSg/rARUc578vOFpMoBfTELlDXbLCVHoiVA/FvirKy57uyv0/DpWN75CmlojNJEVi1wVxsRZyVza6ZGhgcHkj0tduEUlbXeRgFAjccoY1zm7FIk4fA/lbyWpy02nRR+XSrik/IiG6+rfhhUn8HP7H/ABWF6wpBzsqW0eKa/wCGO1t6keYv8lUfw6obyB8ltk7NmkJUiXmmXkqFLrhqaDIA1Ch4w1k7xgEH32+apSU7m+20hKdu7FTRIUJYDeWzmd9INsxbuCl6Uoz1lutGjja0nSqSIsMla7YrlqsvZl94ghJSnVRwg9eMfZRdO9j7JsM4vHpCMetl3DWEue0HOfQfdMbE9yYp3ahppnopdsIqKFSRifpFeapa5mlvorEdI5rruSuqeUo9RJKjrmYzxHnKueaKWRNrSR0qE0OajW93DfFmJ+jcD+UmRgOxU5+ZCl1Ql2nFwjyrhEyStLrgH4qGRkDPyV9ihxKDVSglXuVwpy3mNKgo+zbrdueXT7qjxCr1u0M2G56rS877ow3nd+ZjTWUgtv20iWavHFRwQneePDeYB8mnA3TGR6iucsNOzjxWs1J7StANw+kUpZAweK26CgNQ62zRunex7HODbKCo7gMTvJ+sUbOkd1XrP9mmjzZrQt9p7KPXf2suop5XqfhrSC7KRmbFVzU0dSNBcD54+aSrR2XIqWjX7p+R+sMZUf3LNquCfugPuP8AB+qhLbVz8u2mXQ842lBqlNACMcq0qU10yiwCHZBWDJE6J2l4sfFPNhe09mYR0FqNJUk4FwJqk/xozHMeUFfqlaeihb3subeR09lvJWg4hsqvJP8AAvTkrxEcov1XMrQkHWFlt5tTaxmlQoeY3jiMI5Eqpd0pUFJJSpJqCMwRkRHEKF2zad8Tlgh90C/cSsH74IBpzx8YF2ACobuuJUiVKJWTabrSgluq6mgbzry1hbog/ZXabiUtNsbt6H+Oi6LYuxqnil+0yooGPQIySNCqmKuQ84YYOybqGTz/AD6KvUcRkqnWcbDkOScBOyqBdYdaCB2R2dN2ELHEY+qrmlKD2vIrdqpLyVClaAEd2ZhMlR2mzgr9I+KD9meqDIs1QOFCYSCtmCspTmRyvEopJ6wJhgIC0W1ULhZjgri2jHMcxB2aUQc5RLNcqGI0XRa7bqh6WGohbogUQIKq+yjQkQowDkoIC+LShqD5QBicNios5eXiMwYDvDcLruG4VLr4EJcb8kl0nVEbHVMFQuOLSOZ9DhDoKZzjgkLLqp4GjYEozajgDd11fSrJqUqpUHHEADARZdI2Dnqd4rOjpHzm9rBZptAQgFSgDTBCYGaR1ryOzyAVunpm6rNHvS9NTWJoMT3xRLi4q+dMYs3dZ25VSsaU5xxNt1WJuVul2SkUvGh0GEK7W2yns77q1OGUAZHFGI2hS6M7vEfWAuiwicyu6MMzl9eQj3S8Yh9oTqWWy4sm6M95JyHMmBe4NF0yNhcbBcxmnXZx+pzOQ0SkaRSfJYFxWvS0ZmeI2+8pvs6SS0gJT3nfGe52o3K9nBC2FgY0YCa9jrSSw/VeCVi6TuxqDyh9O8Mdnms/i1K6eHubjPmmS29qHWHygNoKKApJr1gRmCMM6w587mvtZZNHwuKeHXqN+fgqz9ktAUp0T/cCfkoecQRHN4FH/wDl8PN/aZ+e8fJJG0ezZbV0b6AR7qtDxSdOUVnNdGVsxyU9dFkX6g7hJVo7MKTi0bw+E592+HNn/uWTVcEcO9Cb+B+qx2NbszIuVZcU2qvWQeyf4knA88+MPFjkLCkjcw6Xix8V0yz9u5G0WwxabSEKyC/crvSrtNnnhxib9Uq3RY7U9kqArpGppCZWhUVLxKRTQggKHHDvjjgXuuvySfau077ksiSvILLJolSElN8JPVJx74DexKnZCbIsx2ZcDTCan3laJG8n9VhrIy4oHvDRldZ2d2YYkUX1EKcp1nFeidwi0GhoVRzi45Wa0trVvK6CTzOBWd2tN3MxUknLzoj+Kc1gaLuSfMMLZUUOHEag1HjGbLEWmyvRyBwVRUc0qI5GkAAOYTD4K1mfeTk6rxr6xNm8gpDeqIsbRvDNVeY+kAWnkV3Zt6LdL7WZX2676K+oPGI0vHNSO7sSPIrc1tJLKrfQsHTAEa6gg7tIISPG49U5tTO3aQ+/K2pn5ZVOjfA4LCkjxIie3cD+fwnt4hON7H0VjK0KFeorCpooVzpoYgVg/cE4cRcP2n3G61NWYhzsKx3XgfoYeyWN+x9QmDizR7QPwVUzYy0UrrlUEVpnTChpwMM0XwrDeKQEXutcrYzYF55SRuBzMF2LGd56zKjiEtQdEQws9rzBbUEtgJTpv74q1U7mnS3ATKOkY4an5KxtTKE9cm+5puHMxWbK1ve3PoE+QfsGB6rE4hTiipRpXd8oqySguLjumNeQ3S1fBCRl+cL7R3JBoG5UwO7iYDdHgKpTqRmaxOkqLqtya3CCEfVQol1Rx+cTYBci9L1VHAnKuFBoO/M8wNI9svGrnO19sdM70aDVts0FPeVkT8h3nWKcjtRvyWlTx28yilh2aGkVPbVn9IzpHlxXs6GlEEduZ3TzsRZzLzqg6L11NUprQHHEmmdMMOMOpmNcTdVeL1M0EbTHi5yen+Ux2hZdnXi2oobWPhUU0r/s+MOcyG9tisqCq4iG9oLub4i/3QHaOxHmkJN8usJ7J+Gu/hliMOUJljc0b3C1KCthlcRp0vO/j+fFLyVEGErVIBTPZtuIeR9nnMUnsuapOlT8/GLDXhw0vWLPQvgf29LvzHX86fBA7ashcu5dViDilQyUN4+kJfGWmxWlSVbKhmpvvHQobN7PF5ouKaKmxhfAy78/lEND2jU1RUfpZndjLa/Lr7ik+0dmloqWjfG73vzhzJwfaWJVcFezvQm46c/uvrS2omXZdqUVdQ00KXEJuVpkV7zDjnKxHNLCQRYqrZqwXZx3o2hRA7bmiR8ydBDI4i7dIkeGrrkrIMSDNBRKRmo5qO87zFolsbb8lVy4+KR9obZXME9a40OPrv5RmS1DpTYbKyyMN80utuOLNxg3a5mtCe/QcIEEMF3Jmm6+mpRTaqLAqM7pw8oW2QPF2pmnSsbqtyiIa3yU3VYmVjJVYLQ07hTrKuTaKgBkeXzgDC0qRKUQlpm9mkwh7NPNGH3WlQAFYUiVYeG8QWkrrhWdOBA6LqdSYdmLJfmOskqS2Pf+n1iRTNfuELpCNk3Fbcu3dCitQNQVKqNxIGldaDGgi0TFStwM8ghhgfUO3xzKEvTpKrxN5WlRRI5CMuWcvdqO/oPJbUbGxt0MGPU+ZWV58qVVRJV+tIQ6Qk35oxe1tgpg98Kc5xwuAA2XtSfygQ1ddQUrdBWC7JVRbrmSYnVbZdZfBEddSviOUcuXwbOkTcKFVtpbJZYN0/tHDdTvGHWV3DzIj2MrrCy8lE25uknZqTqu+RgnLn+UVg3XvslV1c6ABrDZxz5BOCTCX0w/atGh/wBUzx2E41DrsfofTzWiVmltrC0EhScQRFch8ZucL1dPxKi4gzsw4Z/acH88kQte1EPkOXSl04OU7KqCgUNQd4iXvD88+as0tK+AGO92/t6jwP1RbZG2AFFh4gsuAiisgaccgcudIbDJ+12ypcToyW9vEO+3puf8Io83ZgUWiKFJpeqvP+KuPpDD2N9P1VNjuJkdoDcHNsfJYbR2SN3pJVYdRuqK9xGCvKAdDzblWYOLDVonGk+n1Cx2baKVI+zTVbleqv3mz36cNIFrgRpd/hPnp3Nd+op9+Y5OH1T+2htlmgoG0J7qUz41i5hrfBeXcZJpbn2iVym0VpW6tTabqSahI0HyjNdYm4XtqdrmRta83I3KUZhhU/MJl5dKaJPXdpkMia7hoNTFunhJyvL8armPdpaNufU/RdNTLps6UH2dLdwUCyoVUa4E54kk5ihEFWGWNuqMiw5FY1OGyOs7coHNW828AHWUrAyFVU54kxmOrHu9pt/eVpN4e79p9FgmGpNwUVKmgyAdUBzpHNqgNmn4o/6VUcrLGbGkzgll1OOFHAfWDNTfe/oo/p1U39q9TsrLq7LjyPwK+kT+qj5+o+6U6mqG7sKzWlscB2HlKrgP2KvUGOFUxux+YSuzfzaULOzLgwvt94UnPurB/qWFDpV0vYKR220rrh1HteRIhck7j7LvQIm6eYTBK2BKhN6sw2RoU3+eKajCKr5J+dj7v8JzeyRVmwGDk6gilcSUnwOsVHyShOa2MoZPWJLg0JSDzHqImOqm5I+zjWvZjYIPOdI4oiXTx7XAcN5jVpdcwuRYKpOWswE223PpZQUNAJQOqEjUj5ARcmkZTs1H3BIgjdO/SNuaTlLUpRUczr+shGDLMXu1E5W+yINbpGymmWUczTjCS9HgK5LIGXiYixOSouvCsc/1ujsBTYqClEx177qQF5SIUr4xK5QUKRK5eV4RKhfXt/rT5R2FOUh7bz3SzSkjFLfUHOvX88P5Y9a91yvKMGluUbs2V6NtKeGPPWDYLBeTqpjLKXn8C3tkxJalslIVioGwTTIdwoB464wh9Kx2Rj86LboP9U1tLZrjrb0d/B3+auQ6DkYqPgkZyuPBe2oP9UUNVZrjod0dt7nbfGytC4VcL0VgRcIlZFsOMKvNnDVJyVzHzg2SFhwqlVRx1DdLx5HmEx7SyiJhgTjIoadcbxka/eSfKHytDm9oFk8Pmkp5zSy+786FLBtJ3o+ivno/hru86cIr6nWtyWz+miEna6Rq6qdnbNvTqi0hXRtj9+7SpSCK9GgauKGO5IIJzALoYdRudllcXr+yZ2bNz6D7rpuzWykrIouS7QFe0tXWWo71KPoKAaCNAYXkjndGVtgihAI3EVjrLkq7Q7Cy76SWgGXNCkUST95Aw7xQ88oqTUcb8jBV2nrpIjnIXK56WdYcU262oKSaGmI5jeCMaxlGIsdYr1lLMJGB4FwVUmdTxHMEQVld1t53WuRm03qE4HWAcQhke0i4KJXU1pUQnU1J1XCvZSdFEciR6RI0lLcGHcD4BaUuLxF9VDnWiv8AEDBCwwCq7qeB27ApCaIOTROObTeudaIqY4O05B9B9Ek0EDh7NveVkm7aWj4ByBwpuFaeUD20t8H8+SUeGQeKlZtruvG6lDS6UJK20XaY4Hq1NccsYsQNnkO494H8BZ9XBDAME3KOOTVxsN3gEpBwT2UjOiakmgrQVJjXjaImd47LLJMjsJcmllaiTgNBwjzdVUGaQu5cvJeipoBCwNG/NV1AyoOMVk8rwu7s98SMbLtPVQOOeJjrqbKJVSO3XL68dImy66m3KqP5wYbdAXLQzIFXVQkqPAE+kdpLjZuUJeALuKIMbLuEVcKGk8TU/Tzhwp3AXcQB4/n8pRqW7NuVpRIybOZU8ry8BT5x2qBv/wDXy/PiovO/buhTNv3cG22kp0FD8qR36ojZoXfpb5c43XC7Ha6SYBVjiVq8a+pEekbleV4hJogPjj89ye5BKC4gOEhBUkLI0TUXj4Viy2y8s0NLxq2vnyXQraYk5e6lcleaUBR1B8r1a15nGIGVsVAp4QA6O7eo+qxIsKRmP/TPltZyQvHwBofAmOIKW2Clm/4nWPQ/fKD2tsdMs1Ny+ne31vEdoeEcq09BNHkC48EuqRHWVG6klwiESU7H77rW4fxusoT/ALT8dDkfDl7rK9t4copvpXt9nK9xw/8A1hTzWbUt0HqMt+o9UwWRbgal32VAnpAbpFKAlNDXhllugGyaWFhW3LTtqpY6mFwIG9je4vfFkEdmA2kqIqRglPxKJohPeogQLG6jZXKmYQxl7tguv2DKBhlDQNSBVSviWcVq7zXkKDSNFlgLLwc8rpXl7tyifSQaSph2JuuX16OuuSh7QLOSttLoHWQQk8Uq+iqfiMVahgPeW9wOpLJDEdjkeY+3ySD9mOlYq6QvU9oFEyJOhPdEdmFBlb4K5qzxTFvLWhEKdA0pL3MJwQtsqylOIvDDeYT+lF0h7SeizuoVXqrV30iP0iMMbbK+al3KHr+I/OBNN4pb2DkUNnrMWpXaBruB+sG2EN2KW6F+knUmuWkkyzQaBBX7xHxHteGXdGvDGI2ALyczzK8uWG0HbqQBqfIfn6RS4nLaMMH7vkPurnD4dUhd0+Z+yG1JjCW3Zfd8cuXhI4xNiusvirdHWXKcnKuOGjaFLPAYd5074Y1jneygc9rfaNkbY2bWBeeWhpPEgn6ecN/TEZeQAq5qQcMBK3J+ytZBTp3nAfTyMFqgZsNXy/Pch0zv8FB23lUogJQNyRlw/wDAELdVvIs3HkjbSsGXZQaZnlKqSq94n15xXNzubp4aALALIXaZZZfWOCJT+000+URpULm+yreK1cAPGpPoI9gxfP8AjDsMb5lMqTDQVgkJksDalyXFwgONHNtfndOnLEcIO4KsU9bJD3d29D/COolJCb/cr+zun3FdkngCaH+UjlHZVxrKSo9g6XdPt9FaWrQk+zVxsbqrT4dpPdhEeaMtq6cd3I+P3Cg5bUnNYTbNxeXSJx/2gL3cQREgdEJqqebE7bHr991gtDYklPSSjiX0bqi94jqnyPCISpOHEjVA7UPznt8kovsqQopUClQwIIoRzByjlnEFpsRYqKHCMoB8bX4cFbpa6opXa4Xlp8P5Gx96yT82TOSTIFaPNOrA/wDsSQO5AUo/xcIQIWxuNl66PjNTXUgM1t+WL26rtSJojGB1WSgrE2kI7tEWlXJtIb4LtAo0qxM+N8TrUWQjaq0WxLOdIsJBAFSRSt4UzO+kLmd3DZPp5jBIJBbHXZc5XakqnN/HgL3+FRHnFQF1vt91qf1+Tno+P3XzVtS4yf8A92o/Ix3e8Ph91P8AXHH9rfj91ratpoUuzSgeCHABz/KILiOfofqu/q4dvG0+8LaLeTQf2ltf8Tavm384Bz/L1+ij+oMO0VvJy3MWywaVclSSaU6w8SMIjUPD1+iE1x5B3/YH+FvZtGWOCgxXUh+75FBiA8eH/b/1KWayS+L+8X+izPuM37zSmzTED7Q1XuqU4wbJGtdd23mPsikrpHxFlt+dj9SvVtjBR3VocDjv3GNQEOAIWVsgdqOguHhQeAx86x5/iL9VQR0sFvcPZpgB65/PcsXSRS0q8tErKOu/u0KXxAw/FlBsic72QgfIxntFF2NllDGYdQ2NwxPyHhWH/pw3L3AKuaq+GNJWttmUZ7LanVb1kU8Kf8MQ6SBmwufH8/hRaZ+5t5fn8qTtsOEUTRA0CRT8/CkA6qkOBjyUtpmA3OfNDnH8SVKqrecSPp3074rk3KsAWGFmeeKdw8axFlKxLdr+qQVlyrLnPvHpE2XL3E0jlC9KYi65ctk5pbfYURw0PMGPVXtsvKTU8cws8XReV2h/vE96fofrBh/VZM3B+cbvcfr9kYlLRbX2VCu44HwMNDgVlTUk0Xttx15fFbkrhl1Usjlk7UTDFAlyqfhX1h3ajuIid1ahrJosA48cpgFvyc1hNM3Ff3iKnzHW7iFQPkr/AOpp5xaZtvH8yvWNmyD0lnzYJ3XqHkSnA8lJEFq6oW0BaddLJ+e7+Qtj1lOzbakTjIbdQn9m+kpoaaKAOXDLPIwJtyVjsZKhpZO2xGxFvz85LnDAFakgAYkmCBAyVgEF3dG6X7CK3Jl6ZbxugEEjsl0EDP4UpWmsUpZHNaXhe2ihbHG2LoF16yLUS62mpAWAAoV1pjCmPa8KSC0rLOzYBwMIlNkxpQ8WkdDFcFyPUFrYn1b4tRhyU54Sf7QrZvhLCVY1C146DsjvOPcN8NcLWuq0hL2kBIhcjrKloK9DgjrKNBUuljrKNCmiZIxBIPCIIUiN17hXotJ0Yhxf4j9YWY2ncK1F2rc3K9VaLhzUaxHZNHJPdJIf3LoHs7sxLksqYeNQXCEpORu0GWprexOQpvxsRwM6Iw52nJTO87eUTvUIstChxwqXdnhfUt55DaVEqAGKiCSdfkDHnpoh2jnPda5K9BDMRG1rG3sB5bKTKpRr920XVD33DUYcMh4CFdrEz2RfzTOzmf7Rt5fn8qb1tOrISFXBuSKYd9fI0gH1D3c7eSJtNG3Nr+awrzKiTxJNT+ffFcuyngcgqHFAHHzxPh4RAUrOqZ3etf8AxE2XKjpCNImyhRUuuccAuUM+MSoViWzuOcRdctjDG8Y7vz+UASuWpKUJwKqcAK/KBuoXEUx64rzaZtlLCZnW3mQoonAL7FVAIcAHWbIIwVmQa67gYIC4xuhvY52S6+wpCilYKVJNFJIoQRmCNDAXuiIWuUtZ1GAVUblY/nBB7gqU3D4Jd22PUY+3ojUrb6T20lPEYj6+sME45rLl4LIMxuv54P0+SMSs0lWKFBXI+u6GhwOyz308sR77SFrQ6cxgRkRgfGJuo08xurnrXmCm4p50p3Faj444iC3QOmmtYuNvNC5tkqbXTDqmp3afOFTu0xkpvD2aqhg8b/BMWwdmIEosUwWs94SlIx7yqE0w1xku5r1ErjqwkXaOddlp9aWV1uhII0NanHjjnCewa0EeKaHFwBVw2xBwWaHy8YUYZPNC42VyNpmxiVg98SyMjcJLnFVzO2JODQx3nLuGsWQdPJV3l1lmYHSdZWJJqSdTF+EB4uVkyvLSpqkU1yEN7BnRAJndVH+j07h4R36dvRF+od1UTZiD7o8I79Mzop/Uu6r7+ik/CIj9Kzop/VydSvv6KTuiP0jOikVso5qJs1I0gDRsRitl6ro2yCaSjSQAB1suLiorhukkBa8Ly+MOKJJTln2hBNCNxwhqs1VpW8a150jyc4tK4eJ+a9XTm8TT4D5KSqpxrTnWuWgGNedM/FN01QJxrWg8z3fWBJXWVDs0K0A79dfDujg07qVnU5XTzr+jxglyqK6cTrE2uoUamJXKxCc8CYElQtjMtvrXdCy5StqRTA9w+pgM8lC9KgQMSANBmflEZXKpZqcvKvqDEqFxhxopNFAg7jHrgQdl5tesPKQoKQopUk1SoGhBGRB0MSMLjYp3at2UtFIRaX7GYAupnGx2tweSMDz80wVw7zQi7fEKDvs3mEONqwflVLTeflyFEIKheVczBAJOAUBviNOcqbi2Ey21YliSrv2d9Eyyugo5V1QUCM0nrJPGicDHODcgqQXWusavZ0w+L9mz6HCMkLIvfiRiO9ERo/tKLtAcOCX7RYnpE0mmlXa0ClYpPJxOFeBNeEdrc3dVZOHU8mW4Ph9FOXttpeCqoPHEeI+dIY2Yc1lVHCJW5b3vLf4fRHVtUk3Fgg3inEY4Xx9DA1brwn3fNK4bAY5xqGc/JM2xiP7I3xKz/vFfKJp3NbC3UVsvaS42SBtbsjOuTLzjKVKQ6am6adklKQakY0FeShAOlZfNlNn4ACCI9nk//myvxt/9cSZh+XQ6JOi0sezW0D/7cj+ZHyVA9rfr8CgLJOnqEWkvZjOVF5sjx9QDBsLD7V/gUmSCY7W+KPJ2BnAmgQnwAP4imp5Vi42pY3Zp+H3VN3Dpnblvx+y+/qLOaoR3rSPnBGuaP2n0+qEcLl/ub6/RRVsbMDPohzdbHquFniLR+w/Fv1RjhEn949fovBsmvV6WHN9v5KgTxMD9v/kEQ4O7+/0Ks/qoNZuUH+lB9Ij+qDoP+32RDgrv7/8Ax+6s/qo3/n0txoVH0GMQeKDo3/t/6qRwU83H/r91nXs/LDtTzfc26fREJPF//j8XH/6pzeCjqfgEXs2cl2GktpfS5St0dE6kqvLKqVKeNByiua9xOACfC/0WhHRCNgbc2HWyKPNUJ3501BzpGkFVKGzhurV943stCKn1jy/E4i2oJ65XpOHSaoB4YQ5c5uz35xR0K+sy1VNSa7sIIBSqy5E2XKOdYlQpobxgSbLlaiWJz3+ECXgLrIk01dBrhwrj3nSFEkrlcKACmFcqZ/lEAEoSVY02QanCvGph7aZ5SzI1XokAc8YuxUQ55SH1HRa0yoAoBGi2mAFgFVdMbrglsvXn18CU+GEWmNsFnIhsOiWXOtJnACyokGpIF4jqXiCOreoO/dDWgXyhcSBhdit/ZCx2m78w02wkmgUla0YnddND4RzmjmpBKDWdsq40C7YlohacyytSVJPAkYV5pB4xFnDYqe6d19N7d3f7NbUhSuoSFJP3kpUfNCjEagcOCmxGQqpHZSy5pYckJstrGPRKUcOQVRweJiDGD7JUF/Va3mralSpJaRPSxwKFEL6u7rUX4hQjhrAs7KnG4KT9s9nkpYTOy7D0ugruOy7qVJLaziCgqzbOXA0yyAubzRh55og7KXGmkVw6NsqpxSlRqNSKxUlbY2ulg3OpNezkh0sojonXGlpv3SlRFR0i8FAH0iy2FskTSCQeo80IeWuISRau1c404tsvu1SpSf3i/dVSue8HwioIngkF5x4lWxoI2CHObZzv+cO/6xf1hgjP9x+JU2b0CyO7VThzmHfxn6wQjHU/EobDoFmVtLNHOYd/EYLsm/hKjCrVbr5zecPNRMcYh0XXCgbVd/vFQHYRnkp1r5Ntuj3/ACB+UT+ljPJd2hWhO0j/AMY/Aj1uxH6aMclPauXytoHzmuv8qfpHfp2Lu0cqjaqzmY7sWhdrKzuWgqCEIXF5XQfZRMIJfJSC4kgoJ0SoGtO9PmIs07GjllVKgnCd3lYhXjFtVULtqXJQFDG6aHl7vrGTxWHUwSDl8itThc2l5jPP5oDGCt+6rWDEiylSQ0a0pnHFy5aWZU65QsvC5EW5NOZ5gQrUV11qRL5UoPGCbG52yBzwFYiXQMwK6xbZTDmlOlKvabJ7IoIuMiA2Cruf1WhuXSMczFtkSQ6ReKfF66hN9YzAyHFSjgIl0zIzpGT4fz0QhjnZOAqFTSKm884T/wDCmqBwBOfOKhqiTl/wGPid04Qm2G/E5XEdrJLoppegWb4/mz86xsbEjospuQCs71kOp928N4xhLZmHmtCThlQwX03HgmOytsFdD9jtBCpiXNLprR1umRQo503HxphDCQ4ZVHs3MO3uKDT7aZd1K5SZKwRVK03m3E49lYwIVyNDEXIXEXTNZ3tHcU30NoNInGTneACxxByJG/A8YLUDuosRsozWyDE0ku2S9fIFVSrhuup/hJ7Q5+JiNPvU3vvhBJLaOflVFCX32yk0LaiTdpoULqB4RGori1G9uXbW6MInipTOBCkBPRqNOqbyAMccAqnKOdcHKgDGExTg6RKVfdT5IAHkBFaUajdC3CPbFrowRqlZ8wD6kxbpD/t280uQd665f7Q3UItB7qmpUFZ4ddIUaUH3oAxkuNk9rzYJYcm9w84kRou0KoVMcPWD0Idaj0x3DzidIUal4HjuH674nSF2oqSZg7h+u+I0BdrK9D/AeERpXalpZd4Dwhbmog5fOzBGQHhHBl1xcqS+o7vCD0BDrK86RXDwH0jrNXainjYu10NutEAJvpS25xJF2vetI/EYBrtMvgheC5q6kUlQ84uqovOgCkqSr3hQ/I+kQ5gc0tOxRMcWuDhuEnPy6kLKFChGEeTmiMLy08l6uCUSsDgr5aXwxGEVXOTlvalqaU3f+NIC5KhWsJJ0A+8flEtaTsuJstITQY+JziwyDqkuevV10w4mLjI+iU5ykw2AcMecWWQpLnrS8+lIqo0+fIQ4uZGLuKUGuebBCpm0SrDFI0Sntnwy/WEUJqwvw3A9fsrTKcNycn0WyTs9ShR09G3n0aTif4zqf1hCWN1e0bDoOfmpc8DbJ6oy3aTTQuICUgaCLbZmMFmhVjG9xuVx/bFtLzaFjtINDyP5+sakrxcOHks2Ecio2I5ebA1TgYzpcOXsuGz9pCAdxhbnZNK+0kHmIEOI2V98TJBZ4BQ9/Z1s9mqTwx9YaJ3BZ8vCKd/s3Hkhr+zbg7JCvIwwVAO6zZeCyt9gg+iwKlnGlBVFoUDUKFQQd4IyhrZAdis2Wlkj9tpCZG9pkTKQ3aTfS0FEzKKJeRz0cTwMGXA7qvpI2XZdk5lp2UbQh5EwEoDalUzAFBfQcQaUqDDwQ4JNrFLztlUdLKcgq6nkez5EQhkdzpQvNlrs2QVLuuNqHaAUP5T/APryh0bNBIQON1zr2pWPenGVXwjpkXAVYC8gnNWQwUgYxDrg4CY0jTlK7uyriSQpVCDQi7u74QaoDFijWqz9hZh9V1rrHgk/WDZKX7NQkgKVobCuMV6d1DdBU4Vpz60G55abEKAQdkvrYaGTqj/oqf8AMgr+ClQ6FHxq/AP+5Eaj+f4UqSZdGq1/6tJ/5sdqC6ytRLtf3jn+qT/3ojUFNit8tYyXOz9oVyYB9HYU6djdyEQjceSLy2wrq+y1Nn/QJHq5A/qGnr8Ci7M/hRRn2YzB/wAjM96Wx/xmO7Un9p+CjSOo+KJS3snmQKJSoV1WpOHHA8IW4zOOGH0+q6zOqfpOzHmm0h9TAUALxLoSCRrkaVi4J3Nb3wAfMJBhBOD6L5IBF4U7iFA8UqGY3GHRyCRtwkvZoNlhtyRKkh1IqUjrjen4uNPTlFDiVJ2zNTfaHqFdoKrsn6XbH0QqWqcRjuNMO6PL6Sdl6G4V6GRr5msObDzKAv6K0HcKcYtNZ0Si5fIGucWGMKU5y0Nt1zi01oCUXLFN2olODdCR72g5b4qzVobhmU1lOTlyHsNLdN6v8x+QjOe8uN3G5VnDBYIkyW2sE56qOZjmuF0Bu5UO2gVGg7oK7nbLg0BQMoTmYnSRujwuXItA0KVZHONotPIrDAVtmTVxXAwuVtwtCiqeyf4FMTE0DFe9l6KOoBRRuTWRXo1033T9IPS7ofgmiqivbUPiFWpqOTwbqKmqxy5YX7HaVmgA7xhEhzhzVSWhgk3b8MKiVsx1hYclnlIWO7uOhHAiGNmc1Zk3BQfYd8fqmux7dmHnazCU30gUUgYKpvxzi1FPd2Vi1fDpohkY8Mo/aFqFbiVnNOfofKLLpBcFZ2koN7QrBXOSt1lJW82oOISNR2VeSq8wI6QhuSjjBOErWVsVbISEBsXBiOlKTTQUIBUE0p1QaRXcQ79h+CZoHVNNn7G2wkYOsNVzu3j8xEtMrfZbjzH3QmNh3KyTnsqddNZu0Eb6UCR4Xqd8QTJvgeZv9EQDBtdeM+zGzm/3s+k8lI8qCFl/WRo8v8prWOPssJWlrZOwm+06pw81/LCB7WMbyE+Q+gTm0lQ72YytKBYTfZlr54pr/iMCZoR/cfint4ZWH9oHwWlrauQb/cyKB3JHyMB28Y2i+NvurA4LVO3cApn2jEfu5dtPifSkF+qePZYB+e5NbwB59p/p91kf9pEwcrieSfqTAmqqDzA933Tm8AjG5KFTm280v/LqH8JCf8IhZkndu8qy3gtMOSATm0Dy63nnDzWo/OA0OO5J9653DqdmwQli1ApxKXCSmvWOoG8frSGsp2NsSMLKqWWBY3fku0WWy2llCGqXAMDnWuNY2mNaB3dl5xxJOVqaBBgkKDWrZxYN9A/YrOXwKOh+6TlGJWUmh3at2O/h4+XVbFHVah2bt+X0WQt66wpsXNWy9WtMk4Q5rAEsvUpl5DQ6xx0AzgZJWxjKlrXPOEDm7QW6boyPuj5mM6Sd8mNgrTImsyrWZQJFV4ndpCQAiLlc9NgDhuESWjmhVPQqViYNsOcqSQFdLy3rnTKLIZYICcrR0p0B7oguXWXLXZIGLYkIWQsi5UjKGiQFcpMzSknlEOjaU9lQ5q6NYG3N4ALBvAQ8TW3SbC62f1uln+q+yf4hSo8MYUZ4n+0FqQxVEeYn+5aW9nOkUlTTgLSsbxBqO7CsT+nJODhXRxcNaRI3vDpstL+xa6dRxKuBBHnjEmmPIqGcbjPttI9UAtCzXGTRwU7wfSEOYW7rVhqY5hdhWVpZSQUmhECLg3Ca5gcLFa5+2VFs4C8BgYaZjZZVRwxj2my27Gz701KqW28WnmjcUAAQpIFUmp4GmekW9BkaHB1jtdeUP+24tIuhVr7SzqHFNqmHKp3GmYqMqRnyOma4tc44W/RUdPNGH2QV62H1dp1Z5qJ+cLtfck+8rTZQwN2aFmU8o5mODG9FaZDGNmhQCzDA0BWQwBTEQpwphMRdRqC8U8kZn1iRdd2gVfTVyqf1xgrKNYXnROHJHmPrEgKC7ooKkHTokd/0icISHHZQ/opZPWUKcBX5xN7bBKdTSO5qD1lISL15RPcBTXSJ1m1lkV3D5WjtL7J02Dtq7RlRJT7lcacIs0sxvoPuWNXUXcEzfeujJRUVi+shXtAEFKhVJFFDeIgqQgFqWZ9nWkk3mlmiCc0n4TvHGMySDsjceyfT7LUhn7QWO/zQydtSlQ0OajpyEVJZiMMVpkV8uQ+Us9TtVKOHxHEn6RRDC7JVovDcIgGUNigHfE6EOolDpld40FamBawlHsofZjkYd2RAQ6kSaZwwrgIYGEC6AuzZSX50rwhU01so2MVdScanuwim6ZxN04MAX//Z"/>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3945" y="3886200"/>
            <a:ext cx="3304071" cy="2190743"/>
          </a:xfrm>
          <a:prstGeom prst="rect">
            <a:avLst/>
          </a:prstGeom>
        </p:spPr>
      </p:pic>
    </p:spTree>
    <p:extLst>
      <p:ext uri="{BB962C8B-B14F-4D97-AF65-F5344CB8AC3E}">
        <p14:creationId xmlns:p14="http://schemas.microsoft.com/office/powerpoint/2010/main" val="39855987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Description</a:t>
            </a:r>
            <a:endParaRPr lang="en-US" dirty="0"/>
          </a:p>
        </p:txBody>
      </p:sp>
      <p:sp>
        <p:nvSpPr>
          <p:cNvPr id="3" name="Content Placeholder 2"/>
          <p:cNvSpPr>
            <a:spLocks noGrp="1"/>
          </p:cNvSpPr>
          <p:nvPr>
            <p:ph idx="1"/>
          </p:nvPr>
        </p:nvSpPr>
        <p:spPr/>
        <p:txBody>
          <a:bodyPr>
            <a:normAutofit/>
          </a:bodyPr>
          <a:lstStyle/>
          <a:p>
            <a:r>
              <a:rPr lang="en-US" sz="2400" dirty="0" smtClean="0"/>
              <a:t>Merrill an addicted gambler went to a compulsive gambling clinic in 1996. Both the clinic and Merrill sent letters to  the Trump Riverboat Casino demanding that if Merrill showed up at the casino that he would be evicted immediately</a:t>
            </a:r>
            <a:r>
              <a:rPr lang="en-US" sz="2800" dirty="0" smtClean="0"/>
              <a:t>.</a:t>
            </a:r>
          </a:p>
          <a:p>
            <a:r>
              <a:rPr lang="en-US" sz="2400" dirty="0" smtClean="0"/>
              <a:t>2 years later Merrill ran up huge debts at the casino and resorted to robbing banks to pay for his losses. He was caught, convicted and sent to jail.</a:t>
            </a:r>
          </a:p>
          <a:p>
            <a:r>
              <a:rPr lang="en-US" sz="2400" dirty="0" smtClean="0"/>
              <a:t>Merrill decided to sue the casino for breach of contract and for allowing him to gamble his money away.</a:t>
            </a:r>
            <a:endParaRPr lang="en-US" sz="2400" dirty="0"/>
          </a:p>
        </p:txBody>
      </p:sp>
    </p:spTree>
    <p:extLst>
      <p:ext uri="{BB962C8B-B14F-4D97-AF65-F5344CB8AC3E}">
        <p14:creationId xmlns:p14="http://schemas.microsoft.com/office/powerpoint/2010/main" val="12313191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Key Terms</a:t>
            </a:r>
            <a:endParaRPr lang="en-US" dirty="0"/>
          </a:p>
        </p:txBody>
      </p:sp>
      <p:sp>
        <p:nvSpPr>
          <p:cNvPr id="3" name="Content Placeholder 2"/>
          <p:cNvSpPr>
            <a:spLocks noGrp="1"/>
          </p:cNvSpPr>
          <p:nvPr>
            <p:ph idx="1"/>
          </p:nvPr>
        </p:nvSpPr>
        <p:spPr/>
        <p:txBody>
          <a:bodyPr>
            <a:noAutofit/>
          </a:bodyPr>
          <a:lstStyle/>
          <a:p>
            <a:r>
              <a:rPr lang="en-US" sz="2400" u="sng" dirty="0" smtClean="0"/>
              <a:t>Breach</a:t>
            </a:r>
            <a:r>
              <a:rPr lang="en-US" sz="2400" dirty="0" smtClean="0"/>
              <a:t>- Violation of duty.</a:t>
            </a:r>
          </a:p>
          <a:p>
            <a:endParaRPr lang="en-US" sz="2400" dirty="0" smtClean="0"/>
          </a:p>
          <a:p>
            <a:r>
              <a:rPr lang="en-US" sz="2400" u="sng" dirty="0" smtClean="0"/>
              <a:t>Negligence</a:t>
            </a:r>
            <a:r>
              <a:rPr lang="en-US" sz="2400" dirty="0" smtClean="0"/>
              <a:t>- Common Tort based on carelessness.</a:t>
            </a:r>
          </a:p>
          <a:p>
            <a:endParaRPr lang="en-US" sz="2400" dirty="0" smtClean="0"/>
          </a:p>
          <a:p>
            <a:r>
              <a:rPr lang="en-US" sz="2400" u="sng" dirty="0" smtClean="0"/>
              <a:t>Gambling</a:t>
            </a:r>
            <a:r>
              <a:rPr lang="en-US" sz="2400" dirty="0" smtClean="0"/>
              <a:t>-  The wagering of money or an object of value on an event that has an unknown outcome with the intention of gaining money.</a:t>
            </a:r>
          </a:p>
          <a:p>
            <a:endParaRPr lang="en-US" sz="2400" dirty="0" smtClean="0"/>
          </a:p>
          <a:p>
            <a:r>
              <a:rPr lang="en-US" sz="2400" u="sng" dirty="0" smtClean="0"/>
              <a:t>Compulsive Gambling</a:t>
            </a:r>
            <a:r>
              <a:rPr lang="en-US" sz="2400" dirty="0" smtClean="0"/>
              <a:t>- The urge to continuously gamble despite the harmful consequences towards yourself and friends.</a:t>
            </a:r>
            <a:endParaRPr lang="en-US" sz="2400" dirty="0"/>
          </a:p>
        </p:txBody>
      </p:sp>
    </p:spTree>
    <p:extLst>
      <p:ext uri="{BB962C8B-B14F-4D97-AF65-F5344CB8AC3E}">
        <p14:creationId xmlns:p14="http://schemas.microsoft.com/office/powerpoint/2010/main" val="500448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Decision</a:t>
            </a:r>
            <a:endParaRPr lang="en-US" dirty="0"/>
          </a:p>
        </p:txBody>
      </p:sp>
      <p:sp>
        <p:nvSpPr>
          <p:cNvPr id="3" name="Content Placeholder 2"/>
          <p:cNvSpPr>
            <a:spLocks noGrp="1"/>
          </p:cNvSpPr>
          <p:nvPr>
            <p:ph idx="1"/>
          </p:nvPr>
        </p:nvSpPr>
        <p:spPr/>
        <p:txBody>
          <a:bodyPr>
            <a:normAutofit/>
          </a:bodyPr>
          <a:lstStyle/>
          <a:p>
            <a:r>
              <a:rPr lang="en-US" sz="2800" dirty="0" smtClean="0"/>
              <a:t>The trial court discovered that no contract between the casino and Merrill existed.</a:t>
            </a:r>
            <a:endParaRPr lang="en-US" sz="2800" dirty="0"/>
          </a:p>
          <a:p>
            <a:r>
              <a:rPr lang="en-US" sz="2800" dirty="0" smtClean="0"/>
              <a:t>The request letter sent by both Merrill and the clinic he went to created no obligation on the casino to not admit him.</a:t>
            </a:r>
          </a:p>
          <a:p>
            <a:r>
              <a:rPr lang="en-US" sz="2800" dirty="0" smtClean="0"/>
              <a:t>The casino couldn’t possibly know that he would acquire such debts and use them as an excuse to rob banks.</a:t>
            </a:r>
          </a:p>
          <a:p>
            <a:endParaRPr lang="en-US" dirty="0"/>
          </a:p>
          <a:p>
            <a:endParaRPr lang="en-US" dirty="0"/>
          </a:p>
        </p:txBody>
      </p:sp>
    </p:spTree>
    <p:extLst>
      <p:ext uri="{BB962C8B-B14F-4D97-AF65-F5344CB8AC3E}">
        <p14:creationId xmlns:p14="http://schemas.microsoft.com/office/powerpoint/2010/main" val="6114478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TotalTime>
  <Words>221</Words>
  <Application>Microsoft Office PowerPoint</Application>
  <PresentationFormat>On-screen Show (4:3)</PresentationFormat>
  <Paragraphs>19</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Merrill v. Trump Indiana</vt:lpstr>
      <vt:lpstr>Case Description</vt:lpstr>
      <vt:lpstr>Case Key Terms</vt:lpstr>
      <vt:lpstr>Decision</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Contracts</dc:title>
  <dc:creator>Liam Gallagher</dc:creator>
  <cp:lastModifiedBy>Liam Gallagher</cp:lastModifiedBy>
  <cp:revision>4</cp:revision>
  <dcterms:created xsi:type="dcterms:W3CDTF">2013-10-25T12:53:52Z</dcterms:created>
  <dcterms:modified xsi:type="dcterms:W3CDTF">2013-10-25T13:27:45Z</dcterms:modified>
</cp:coreProperties>
</file>