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1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DEEC7A7D-C0ED-4FD4-BE81-2C4FBCF1CEDB}" type="datetimeFigureOut">
              <a:rPr lang="en-US" smtClean="0"/>
              <a:t>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E3C92E-9561-46D6-B28E-B8FD6A4EA997}"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EC7A7D-C0ED-4FD4-BE81-2C4FBCF1CEDB}" type="datetimeFigureOut">
              <a:rPr lang="en-US" smtClean="0"/>
              <a:t>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E3C92E-9561-46D6-B28E-B8FD6A4EA99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EC7A7D-C0ED-4FD4-BE81-2C4FBCF1CEDB}" type="datetimeFigureOut">
              <a:rPr lang="en-US" smtClean="0"/>
              <a:t>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E3C92E-9561-46D6-B28E-B8FD6A4EA99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DEEC7A7D-C0ED-4FD4-BE81-2C4FBCF1CEDB}" type="datetimeFigureOut">
              <a:rPr lang="en-US" smtClean="0"/>
              <a:t>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E3C92E-9561-46D6-B28E-B8FD6A4EA997}"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EC7A7D-C0ED-4FD4-BE81-2C4FBCF1CEDB}" type="datetimeFigureOut">
              <a:rPr lang="en-US" smtClean="0"/>
              <a:t>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E3C92E-9561-46D6-B28E-B8FD6A4EA99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DEEC7A7D-C0ED-4FD4-BE81-2C4FBCF1CEDB}" type="datetimeFigureOut">
              <a:rPr lang="en-US" smtClean="0"/>
              <a:t>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E3C92E-9561-46D6-B28E-B8FD6A4EA99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DEEC7A7D-C0ED-4FD4-BE81-2C4FBCF1CEDB}" type="datetimeFigureOut">
              <a:rPr lang="en-US" smtClean="0"/>
              <a:t>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E3C92E-9561-46D6-B28E-B8FD6A4EA99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EC7A7D-C0ED-4FD4-BE81-2C4FBCF1CEDB}" type="datetimeFigureOut">
              <a:rPr lang="en-US" smtClean="0"/>
              <a:t>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E3C92E-9561-46D6-B28E-B8FD6A4EA99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EC7A7D-C0ED-4FD4-BE81-2C4FBCF1CEDB}" type="datetimeFigureOut">
              <a:rPr lang="en-US" smtClean="0"/>
              <a:t>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E3C92E-9561-46D6-B28E-B8FD6A4EA99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EC7A7D-C0ED-4FD4-BE81-2C4FBCF1CEDB}" type="datetimeFigureOut">
              <a:rPr lang="en-US" smtClean="0"/>
              <a:t>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E3C92E-9561-46D6-B28E-B8FD6A4EA99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EC7A7D-C0ED-4FD4-BE81-2C4FBCF1CEDB}" type="datetimeFigureOut">
              <a:rPr lang="en-US" smtClean="0"/>
              <a:t>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E3C92E-9561-46D6-B28E-B8FD6A4EA99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DEEC7A7D-C0ED-4FD4-BE81-2C4FBCF1CEDB}" type="datetimeFigureOut">
              <a:rPr lang="en-US" smtClean="0"/>
              <a:t>2/7/2014</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E8E3C92E-9561-46D6-B28E-B8FD6A4EA99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Cyber law</a:t>
            </a:r>
            <a:endParaRPr lang="en-US" dirty="0"/>
          </a:p>
        </p:txBody>
      </p:sp>
      <p:sp>
        <p:nvSpPr>
          <p:cNvPr id="2" name="Title 1"/>
          <p:cNvSpPr>
            <a:spLocks noGrp="1"/>
          </p:cNvSpPr>
          <p:nvPr>
            <p:ph type="ctrTitle"/>
          </p:nvPr>
        </p:nvSpPr>
        <p:spPr>
          <a:xfrm>
            <a:off x="762000" y="1524000"/>
            <a:ext cx="7772400" cy="1470025"/>
          </a:xfrm>
        </p:spPr>
        <p:txBody>
          <a:bodyPr>
            <a:normAutofit fontScale="90000"/>
          </a:bodyPr>
          <a:lstStyle/>
          <a:p>
            <a:r>
              <a:rPr lang="en-US" dirty="0" smtClean="0"/>
              <a:t>Amazon Not Liable for Posting Negative Comments About Book Author</a:t>
            </a:r>
            <a:endParaRPr lang="en-US" dirty="0"/>
          </a:p>
        </p:txBody>
      </p:sp>
      <p:sp>
        <p:nvSpPr>
          <p:cNvPr id="4" name="TextBox 3"/>
          <p:cNvSpPr txBox="1"/>
          <p:nvPr/>
        </p:nvSpPr>
        <p:spPr>
          <a:xfrm>
            <a:off x="5257800" y="6169768"/>
            <a:ext cx="3657600" cy="369332"/>
          </a:xfrm>
          <a:prstGeom prst="rect">
            <a:avLst/>
          </a:prstGeom>
          <a:noFill/>
        </p:spPr>
        <p:txBody>
          <a:bodyPr wrap="square" rtlCol="0">
            <a:spAutoFit/>
          </a:bodyPr>
          <a:lstStyle/>
          <a:p>
            <a:r>
              <a:rPr lang="en-US" dirty="0" smtClean="0"/>
              <a:t>By R. Higgins, N. Woodman &amp; B. </a:t>
            </a:r>
            <a:r>
              <a:rPr lang="en-US" dirty="0" err="1" smtClean="0"/>
              <a:t>Byard</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4495800"/>
            <a:ext cx="395287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9271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dirty="0" smtClean="0"/>
              <a:t>Summary</a:t>
            </a:r>
            <a:endParaRPr lang="en-US" sz="5400" dirty="0"/>
          </a:p>
        </p:txBody>
      </p:sp>
      <p:sp>
        <p:nvSpPr>
          <p:cNvPr id="3" name="Content Placeholder 2"/>
          <p:cNvSpPr>
            <a:spLocks noGrp="1"/>
          </p:cNvSpPr>
          <p:nvPr>
            <p:ph sz="quarter" idx="13"/>
          </p:nvPr>
        </p:nvSpPr>
        <p:spPr>
          <a:xfrm>
            <a:off x="609600" y="1600200"/>
            <a:ext cx="4419600" cy="4114800"/>
          </a:xfrm>
        </p:spPr>
        <p:txBody>
          <a:bodyPr>
            <a:normAutofit fontScale="92500" lnSpcReduction="10000"/>
          </a:bodyPr>
          <a:lstStyle/>
          <a:p>
            <a:pPr marL="0" indent="0">
              <a:buNone/>
            </a:pPr>
            <a:r>
              <a:rPr lang="en-US" dirty="0" smtClean="0"/>
              <a:t>	</a:t>
            </a:r>
            <a:r>
              <a:rPr lang="en-US" sz="2400" dirty="0" smtClean="0"/>
              <a:t>On Amazon, Schneider, an author, wrote and sold many books on the website. Viewers and amazon are allowed to post opinions on the book. Amazon posted multiple negative comments on the book and </a:t>
            </a:r>
            <a:r>
              <a:rPr lang="en-US" sz="2400" dirty="0"/>
              <a:t>S</a:t>
            </a:r>
            <a:r>
              <a:rPr lang="en-US" sz="2400" dirty="0" smtClean="0"/>
              <a:t>chneider requested that they delete them. Amazon agreed to delete them. Although, Amazon did not follow through. Schneider then sued Amazon </a:t>
            </a:r>
            <a:r>
              <a:rPr lang="en-US" sz="2400" dirty="0"/>
              <a:t>for  defamation and </a:t>
            </a:r>
            <a:r>
              <a:rPr lang="en-US" sz="2400" dirty="0" smtClean="0"/>
              <a:t>for Breach </a:t>
            </a:r>
            <a:r>
              <a:rPr lang="en-US" sz="2400" dirty="0"/>
              <a:t>of </a:t>
            </a:r>
            <a:r>
              <a:rPr lang="en-US" sz="2400" dirty="0" smtClean="0"/>
              <a:t>Contract</a:t>
            </a:r>
            <a:r>
              <a:rPr lang="en-US" sz="2400" dirty="0"/>
              <a:t>. </a:t>
            </a:r>
            <a:r>
              <a:rPr lang="en-US" sz="2400" dirty="0" smtClean="0"/>
              <a:t>They dismissed the law suit, but </a:t>
            </a:r>
            <a:r>
              <a:rPr lang="en-US" sz="2400" dirty="0"/>
              <a:t>S</a:t>
            </a:r>
            <a:r>
              <a:rPr lang="en-US" sz="2400" dirty="0" smtClean="0"/>
              <a:t>chneider appealed. </a:t>
            </a:r>
            <a:endParaRPr lang="en-US" sz="24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6400" y="1651000"/>
            <a:ext cx="2642600" cy="40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7030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Key Words</a:t>
            </a:r>
            <a:endParaRPr lang="en-US" dirty="0"/>
          </a:p>
        </p:txBody>
      </p:sp>
      <p:sp>
        <p:nvSpPr>
          <p:cNvPr id="3" name="Content Placeholder 2"/>
          <p:cNvSpPr>
            <a:spLocks noGrp="1"/>
          </p:cNvSpPr>
          <p:nvPr>
            <p:ph sz="quarter" idx="13"/>
          </p:nvPr>
        </p:nvSpPr>
        <p:spPr/>
        <p:txBody>
          <a:bodyPr/>
          <a:lstStyle/>
          <a:p>
            <a:r>
              <a:rPr lang="en-US" sz="1800" u="sng" dirty="0"/>
              <a:t>Defamation</a:t>
            </a:r>
            <a:r>
              <a:rPr lang="en-US" sz="1800" dirty="0"/>
              <a:t>- damaging the reputation of another person. </a:t>
            </a:r>
          </a:p>
          <a:p>
            <a:endParaRPr lang="en-US" sz="1800" dirty="0"/>
          </a:p>
          <a:p>
            <a:r>
              <a:rPr lang="en-US" sz="1800" u="sng" dirty="0"/>
              <a:t>Breach of contract- </a:t>
            </a:r>
            <a:r>
              <a:rPr lang="en-US" sz="1800" dirty="0"/>
              <a:t>Not doing something in a legal contract. </a:t>
            </a:r>
          </a:p>
          <a:p>
            <a:endParaRPr lang="en-US" sz="1800" dirty="0"/>
          </a:p>
          <a:p>
            <a:r>
              <a:rPr lang="en-US" sz="1800" u="sng" dirty="0"/>
              <a:t>Communications Decency Act- </a:t>
            </a:r>
            <a:r>
              <a:rPr lang="en-US" sz="1800" dirty="0"/>
              <a:t>The Communications Decency Act of 1996 was the first notable attempt by the US Congress to regulate pornographic material on the Internet. </a:t>
            </a:r>
          </a:p>
          <a:p>
            <a:endParaRPr lang="en-US" sz="1800" dirty="0"/>
          </a:p>
          <a:p>
            <a:r>
              <a:rPr lang="en-US" sz="1800" u="sng" dirty="0"/>
              <a:t>Online </a:t>
            </a:r>
            <a:r>
              <a:rPr lang="en-US" sz="1800" u="sng" dirty="0" smtClean="0"/>
              <a:t>Sales- </a:t>
            </a:r>
            <a:r>
              <a:rPr lang="en-US" sz="1800" dirty="0" smtClean="0"/>
              <a:t>where </a:t>
            </a:r>
            <a:r>
              <a:rPr lang="en-US" sz="1800" dirty="0"/>
              <a:t>customers are able to choose from online sales and purchase goods by their own will. </a:t>
            </a:r>
          </a:p>
          <a:p>
            <a:endParaRPr lang="en-US" dirty="0"/>
          </a:p>
        </p:txBody>
      </p:sp>
    </p:spTree>
    <p:extLst>
      <p:ext uri="{BB962C8B-B14F-4D97-AF65-F5344CB8AC3E}">
        <p14:creationId xmlns:p14="http://schemas.microsoft.com/office/powerpoint/2010/main" val="2834952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4724400" cy="808038"/>
          </a:xfrm>
        </p:spPr>
        <p:txBody>
          <a:bodyPr/>
          <a:lstStyle/>
          <a:p>
            <a:pPr algn="ctr"/>
            <a:r>
              <a:rPr lang="en-US" sz="6000" dirty="0" smtClean="0"/>
              <a:t>Decision </a:t>
            </a:r>
            <a:endParaRPr lang="en-US" sz="6000" dirty="0"/>
          </a:p>
        </p:txBody>
      </p:sp>
      <p:sp>
        <p:nvSpPr>
          <p:cNvPr id="3" name="Content Placeholder 2"/>
          <p:cNvSpPr>
            <a:spLocks noGrp="1"/>
          </p:cNvSpPr>
          <p:nvPr>
            <p:ph sz="quarter" idx="13"/>
          </p:nvPr>
        </p:nvSpPr>
        <p:spPr>
          <a:xfrm>
            <a:off x="381000" y="1143000"/>
            <a:ext cx="6477000" cy="3276600"/>
          </a:xfrm>
        </p:spPr>
        <p:txBody>
          <a:bodyPr>
            <a:normAutofit lnSpcReduction="10000"/>
          </a:bodyPr>
          <a:lstStyle/>
          <a:p>
            <a:pPr marL="0" indent="0">
              <a:buNone/>
            </a:pPr>
            <a:r>
              <a:rPr lang="en-US" dirty="0" smtClean="0"/>
              <a:t>	</a:t>
            </a:r>
            <a:r>
              <a:rPr lang="en-US" sz="2800" dirty="0" smtClean="0"/>
              <a:t>Amazon was not subject to the breach of contract. Amazon met the qualifications for immunity because it publishes information that is submitted by users. Although it is unknown whether Amazon published the reviews, it is a matter of editorial discretion</a:t>
            </a:r>
            <a:r>
              <a:rPr lang="en-US" sz="2800" dirty="0" smtClean="0"/>
              <a:t>. They are also not subjected </a:t>
            </a:r>
            <a:r>
              <a:rPr lang="en-US" sz="2800" dirty="0"/>
              <a:t>to  damaging the reputation of another </a:t>
            </a:r>
            <a:r>
              <a:rPr lang="en-US" sz="2800" dirty="0" smtClean="0"/>
              <a:t>person in a review. </a:t>
            </a:r>
            <a:endParaRPr lang="en-US" sz="28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9200" y="4090818"/>
            <a:ext cx="3505200" cy="2286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9852596"/>
      </p:ext>
    </p:extLst>
  </p:cSld>
  <p:clrMapOvr>
    <a:masterClrMapping/>
  </p:clrMapOvr>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45</TotalTime>
  <Words>92</Words>
  <Application>Microsoft Office PowerPoint</Application>
  <PresentationFormat>On-screen Show (4:3)</PresentationFormat>
  <Paragraphs>15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Horizon</vt:lpstr>
      <vt:lpstr>Amazon Not Liable for Posting Negative Comments About Book Author</vt:lpstr>
      <vt:lpstr>Summary</vt:lpstr>
      <vt:lpstr>Key Words</vt:lpstr>
      <vt:lpstr>Decision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Amazon Not Liable for Posting Negative Comments About Book Author</dc:title>
  <dc:creator>Rebecca Higgins</dc:creator>
  <cp:lastModifiedBy>Rebecca Higgins</cp:lastModifiedBy>
  <cp:revision>6</cp:revision>
  <dcterms:created xsi:type="dcterms:W3CDTF">2014-02-04T17:50:54Z</dcterms:created>
  <dcterms:modified xsi:type="dcterms:W3CDTF">2014-02-07T18:10:55Z</dcterms:modified>
</cp:coreProperties>
</file>