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386F-2371-429A-9F85-D308BC90BEC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B1DB-4793-4BDC-8D92-49C9EE86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7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386F-2371-429A-9F85-D308BC90BEC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B1DB-4793-4BDC-8D92-49C9EE86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786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386F-2371-429A-9F85-D308BC90BEC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B1DB-4793-4BDC-8D92-49C9EE86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30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386F-2371-429A-9F85-D308BC90BEC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B1DB-4793-4BDC-8D92-49C9EE86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62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386F-2371-429A-9F85-D308BC90BEC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B1DB-4793-4BDC-8D92-49C9EE86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50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386F-2371-429A-9F85-D308BC90BEC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B1DB-4793-4BDC-8D92-49C9EE86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809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386F-2371-429A-9F85-D308BC90BEC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B1DB-4793-4BDC-8D92-49C9EE86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78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386F-2371-429A-9F85-D308BC90BEC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B1DB-4793-4BDC-8D92-49C9EE86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740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386F-2371-429A-9F85-D308BC90BEC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B1DB-4793-4BDC-8D92-49C9EE86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44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386F-2371-429A-9F85-D308BC90BEC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B1DB-4793-4BDC-8D92-49C9EE86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14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386F-2371-429A-9F85-D308BC90BEC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B1DB-4793-4BDC-8D92-49C9EE86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021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D386F-2371-429A-9F85-D308BC90BEC3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5B1DB-4793-4BDC-8D92-49C9EE86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0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 dirty="0" smtClean="0"/>
              <a:t>3-3 State Courts with Specialized Jurisdictions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/>
          <a:p>
            <a:r>
              <a:rPr lang="en-US" dirty="0" smtClean="0"/>
              <a:t>Associate Circuit Courts, Municipal Courts, Small Claims Courts</a:t>
            </a:r>
          </a:p>
          <a:p>
            <a:r>
              <a:rPr lang="en-US" dirty="0" smtClean="0"/>
              <a:t>By: Timothy Grasty &amp; Xavier Lopez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62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Associate Circuit or County Courts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Such courts hear minor criminal cases, state traffic offenses, lawsuits in which relatively small amounts are involved.</a:t>
            </a:r>
          </a:p>
          <a:p>
            <a:r>
              <a:rPr lang="en-US" dirty="0" smtClean="0"/>
              <a:t>Generally not courts of record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019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Municipal Courts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divided into traffic and criminal divisions.</a:t>
            </a:r>
          </a:p>
          <a:p>
            <a:r>
              <a:rPr lang="en-US" dirty="0" smtClean="0"/>
              <a:t>Less serious violations that occurred within the city are brought to municipal courts.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530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Claims Courts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Handle disputes in which small amounts, generally $2,500 or less, are involved.</a:t>
            </a:r>
          </a:p>
          <a:p>
            <a:r>
              <a:rPr lang="en-US" dirty="0" smtClean="0"/>
              <a:t>Generally don’t require attorneys.</a:t>
            </a:r>
          </a:p>
          <a:p>
            <a:r>
              <a:rPr lang="en-US" dirty="0" smtClean="0"/>
              <a:t>The jury hears the case without a jury or formal rules of evidence.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335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115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3-3 State Courts with Specialized Jurisdictions</vt:lpstr>
      <vt:lpstr>Associate Circuit or County Courts</vt:lpstr>
      <vt:lpstr>Municipal Courts </vt:lpstr>
      <vt:lpstr>Small Claims Courts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3-3 State Courts with Specialized Jurisdictions</dc:title>
  <dc:creator>Xavier Lopez</dc:creator>
  <cp:lastModifiedBy>Xavier Lopez</cp:lastModifiedBy>
  <cp:revision>4</cp:revision>
  <dcterms:created xsi:type="dcterms:W3CDTF">2014-03-05T16:58:34Z</dcterms:created>
  <dcterms:modified xsi:type="dcterms:W3CDTF">2014-03-05T17:13:12Z</dcterms:modified>
</cp:coreProperties>
</file>