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sldIdLst>
    <p:sldId id="256" r:id="rId2"/>
    <p:sldId id="276" r:id="rId3"/>
    <p:sldId id="277" r:id="rId4"/>
    <p:sldId id="27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91E59-FBB0-4B11-A018-9C72AFA17BF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A1578F-D803-4EF3-9753-9634ED7D73E7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91E59-FBB0-4B11-A018-9C72AFA17BF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578F-D803-4EF3-9753-9634ED7D7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91E59-FBB0-4B11-A018-9C72AFA17BF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578F-D803-4EF3-9753-9634ED7D7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391E59-FBB0-4B11-A018-9C72AFA17BF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A1578F-D803-4EF3-9753-9634ED7D73E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91E59-FBB0-4B11-A018-9C72AFA17BF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A1578F-D803-4EF3-9753-9634ED7D73E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0391E59-FBB0-4B11-A018-9C72AFA17BF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BA1578F-D803-4EF3-9753-9634ED7D73E7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0391E59-FBB0-4B11-A018-9C72AFA17BF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BA1578F-D803-4EF3-9753-9634ED7D73E7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91E59-FBB0-4B11-A018-9C72AFA17BF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A1578F-D803-4EF3-9753-9634ED7D73E7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91E59-FBB0-4B11-A018-9C72AFA17BF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A1578F-D803-4EF3-9753-9634ED7D73E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0391E59-FBB0-4B11-A018-9C72AFA17BF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BA1578F-D803-4EF3-9753-9634ED7D73E7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391E59-FBB0-4B11-A018-9C72AFA17BF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A1578F-D803-4EF3-9753-9634ED7D73E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E0391E59-FBB0-4B11-A018-9C72AFA17BF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BA1578F-D803-4EF3-9753-9634ED7D73E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4800600"/>
            <a:ext cx="4572000" cy="1368798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Case Study</a:t>
            </a:r>
            <a:br>
              <a:rPr lang="en-US" sz="2800" dirty="0" smtClean="0"/>
            </a:br>
            <a:r>
              <a:rPr lang="en-US" sz="2800" dirty="0" smtClean="0"/>
              <a:t>Kim Siebott</a:t>
            </a:r>
            <a:br>
              <a:rPr lang="en-US" sz="2800" dirty="0" smtClean="0"/>
            </a:br>
            <a:r>
              <a:rPr lang="en-US" sz="2800" dirty="0" smtClean="0"/>
              <a:t>Lynn Yip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447800"/>
            <a:ext cx="7680960" cy="243839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Employee Who Flunks Drug Test Can Be Fired Even if Procedure Not Completely Proper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82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Key Terms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784866"/>
            <a:ext cx="8229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/>
              <a:t>Drug Test</a:t>
            </a:r>
            <a:r>
              <a:rPr lang="en-US" sz="3200" dirty="0" smtClean="0"/>
              <a:t>: a test administered to determine the presence of drugs in someone’s body.</a:t>
            </a:r>
            <a:br>
              <a:rPr lang="en-US" sz="3200" dirty="0" smtClean="0"/>
            </a:br>
            <a:r>
              <a:rPr lang="en-US" sz="3200" u="sng" dirty="0" smtClean="0"/>
              <a:t>Drug Policy</a:t>
            </a:r>
            <a:r>
              <a:rPr lang="en-US" sz="3200" dirty="0" smtClean="0"/>
              <a:t>: the policy written by employers to clarify that drug use is unacceptable in the work place.</a:t>
            </a:r>
            <a:br>
              <a:rPr lang="en-US" sz="3200" dirty="0" smtClean="0"/>
            </a:br>
            <a:r>
              <a:rPr lang="en-US" sz="3200" u="sng" dirty="0" smtClean="0"/>
              <a:t>State Law</a:t>
            </a:r>
            <a:r>
              <a:rPr lang="en-US" sz="3200" dirty="0" smtClean="0"/>
              <a:t>: laws written by state legislatures that regulate a variety of things.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8755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Summary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057400"/>
            <a:ext cx="7620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</a:t>
            </a:r>
            <a:r>
              <a:rPr lang="en-US" sz="3200" dirty="0" smtClean="0"/>
              <a:t>An employee was administered a drug test by his employer and failed. As a result, the employee was fired and then sued the company for violating Iowa’s drug law in giving employees written notice for termination.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38113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Verdict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133600"/>
            <a:ext cx="7391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	</a:t>
            </a:r>
            <a:r>
              <a:rPr lang="en-US" sz="3200" dirty="0" smtClean="0"/>
              <a:t>He </a:t>
            </a:r>
            <a:r>
              <a:rPr lang="en-US" sz="3200" dirty="0"/>
              <a:t>was due attorney fees and court costs, but not punitive damages, back pay, or reinstatement because he failed the drug </a:t>
            </a:r>
            <a:r>
              <a:rPr lang="en-US" sz="3200" dirty="0" smtClean="0"/>
              <a:t>test</a:t>
            </a:r>
            <a:r>
              <a:rPr lang="en-US" sz="3200" dirty="0"/>
              <a:t> </a:t>
            </a:r>
            <a:r>
              <a:rPr lang="en-US" sz="3200" dirty="0" smtClean="0"/>
              <a:t>and the employer violated the policy of notification.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6199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34</TotalTime>
  <Words>36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Mylar</vt:lpstr>
      <vt:lpstr>Employee Who Flunks Drug Test Can Be Fired Even if Procedure Not Completely Proper</vt:lpstr>
      <vt:lpstr>Key Terms</vt:lpstr>
      <vt:lpstr>Summary</vt:lpstr>
      <vt:lpstr>Verdict</vt:lpstr>
    </vt:vector>
  </TitlesOfParts>
  <Company>umsd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Employee Who Flunks Drug Test Can Be Fired Even if Procedure Not Completely Proper</dc:title>
  <dc:creator>Lynn Yip</dc:creator>
  <cp:lastModifiedBy>Lynn Yip</cp:lastModifiedBy>
  <cp:revision>5</cp:revision>
  <dcterms:created xsi:type="dcterms:W3CDTF">2012-12-14T18:09:55Z</dcterms:created>
  <dcterms:modified xsi:type="dcterms:W3CDTF">2012-12-17T18:07:36Z</dcterms:modified>
</cp:coreProperties>
</file>