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E42F-655C-4575-8CD0-A3B71A461B84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4B58-D434-4DFC-AA51-F1ACEC6C4B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E42F-655C-4575-8CD0-A3B71A461B84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4B58-D434-4DFC-AA51-F1ACEC6C4B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E42F-655C-4575-8CD0-A3B71A461B84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4B58-D434-4DFC-AA51-F1ACEC6C4B8A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E42F-655C-4575-8CD0-A3B71A461B84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4B58-D434-4DFC-AA51-F1ACEC6C4B8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E42F-655C-4575-8CD0-A3B71A461B84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4B58-D434-4DFC-AA51-F1ACEC6C4B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E42F-655C-4575-8CD0-A3B71A461B84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4B58-D434-4DFC-AA51-F1ACEC6C4B8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E42F-655C-4575-8CD0-A3B71A461B84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4B58-D434-4DFC-AA51-F1ACEC6C4B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E42F-655C-4575-8CD0-A3B71A461B84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4B58-D434-4DFC-AA51-F1ACEC6C4B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E42F-655C-4575-8CD0-A3B71A461B84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4B58-D434-4DFC-AA51-F1ACEC6C4B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E42F-655C-4575-8CD0-A3B71A461B84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4B58-D434-4DFC-AA51-F1ACEC6C4B8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E42F-655C-4575-8CD0-A3B71A461B84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4B58-D434-4DFC-AA51-F1ACEC6C4B8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254E42F-655C-4575-8CD0-A3B71A461B84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3C24B58-D434-4DFC-AA51-F1ACEC6C4B8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Topic: Contracts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Patrick </a:t>
            </a:r>
            <a:r>
              <a:rPr lang="en-US" dirty="0" err="1" smtClean="0"/>
              <a:t>Bedara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391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6371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of Case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828800"/>
            <a:ext cx="7620000" cy="4343400"/>
          </a:xfrm>
        </p:spPr>
        <p:txBody>
          <a:bodyPr/>
          <a:lstStyle/>
          <a:p>
            <a:pPr algn="l"/>
            <a:r>
              <a:rPr lang="en-US" dirty="0" smtClean="0"/>
              <a:t>A contract </a:t>
            </a:r>
            <a:r>
              <a:rPr lang="en-US" dirty="0"/>
              <a:t>between a boxer and a boxing </a:t>
            </a:r>
            <a:r>
              <a:rPr lang="en-US" dirty="0" smtClean="0"/>
              <a:t>promoter who </a:t>
            </a:r>
            <a:r>
              <a:rPr lang="en-US" dirty="0"/>
              <a:t>would pay the boxer variable rates depending on the kind of fight he was </a:t>
            </a:r>
            <a:r>
              <a:rPr lang="en-US" dirty="0" smtClean="0"/>
              <a:t>in. It </a:t>
            </a:r>
            <a:r>
              <a:rPr lang="en-US" dirty="0"/>
              <a:t>was enforceable. The </a:t>
            </a:r>
            <a:r>
              <a:rPr lang="en-US" dirty="0" smtClean="0"/>
              <a:t>contract had </a:t>
            </a:r>
            <a:r>
              <a:rPr lang="en-US" dirty="0"/>
              <a:t>payments to Echols depending on the kind of fights. </a:t>
            </a:r>
            <a:r>
              <a:rPr lang="en-US" dirty="0" smtClean="0"/>
              <a:t>If </a:t>
            </a:r>
            <a:r>
              <a:rPr lang="en-US" dirty="0"/>
              <a:t>Echols lost a fight, Banner could then </a:t>
            </a:r>
            <a:r>
              <a:rPr lang="en-US" dirty="0" smtClean="0"/>
              <a:t>lower any </a:t>
            </a:r>
            <a:r>
              <a:rPr lang="en-US" dirty="0"/>
              <a:t>payments the payments made to Echols. After Echols lost a </a:t>
            </a:r>
            <a:r>
              <a:rPr lang="en-US" dirty="0" smtClean="0"/>
              <a:t>championship, </a:t>
            </a:r>
            <a:r>
              <a:rPr lang="en-US" dirty="0"/>
              <a:t>Banner said </a:t>
            </a:r>
            <a:r>
              <a:rPr lang="en-US" dirty="0" smtClean="0"/>
              <a:t>they would </a:t>
            </a:r>
            <a:r>
              <a:rPr lang="en-US" dirty="0"/>
              <a:t>then negotiate terms on a </a:t>
            </a:r>
            <a:r>
              <a:rPr lang="en-US" dirty="0" smtClean="0"/>
              <a:t>certain basis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1359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170508"/>
          </a:xfrm>
        </p:spPr>
        <p:txBody>
          <a:bodyPr/>
          <a:lstStyle/>
          <a:p>
            <a:r>
              <a:rPr lang="en-US" dirty="0" smtClean="0"/>
              <a:t>Vocabulary-Key Words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057400"/>
            <a:ext cx="7696200" cy="3962400"/>
          </a:xfrm>
        </p:spPr>
        <p:txBody>
          <a:bodyPr/>
          <a:lstStyle/>
          <a:p>
            <a:pPr algn="l"/>
            <a:r>
              <a:rPr lang="en-US" dirty="0" smtClean="0"/>
              <a:t>Agreement- A </a:t>
            </a:r>
            <a:r>
              <a:rPr lang="en-US" dirty="0"/>
              <a:t>negotiated and typically legally </a:t>
            </a:r>
            <a:r>
              <a:rPr lang="en-US" dirty="0" smtClean="0"/>
              <a:t>arrangement </a:t>
            </a:r>
            <a:r>
              <a:rPr lang="en-US" dirty="0"/>
              <a:t>between parties </a:t>
            </a:r>
            <a:r>
              <a:rPr lang="en-US" dirty="0" smtClean="0"/>
              <a:t>to a </a:t>
            </a:r>
            <a:r>
              <a:rPr lang="en-US" dirty="0"/>
              <a:t>course of </a:t>
            </a:r>
            <a:r>
              <a:rPr lang="en-US" dirty="0" smtClean="0"/>
              <a:t>action. Also known as </a:t>
            </a:r>
            <a:r>
              <a:rPr lang="en-US" dirty="0"/>
              <a:t>"a trade agreement".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Enforceability- Capable </a:t>
            </a:r>
            <a:r>
              <a:rPr lang="en-US" dirty="0"/>
              <a:t>of being enforced</a:t>
            </a:r>
          </a:p>
          <a:p>
            <a:pPr algn="l"/>
            <a:r>
              <a:rPr lang="en-US" dirty="0"/>
              <a:t>Definite </a:t>
            </a:r>
            <a:r>
              <a:rPr lang="en-US" dirty="0" smtClean="0"/>
              <a:t>Terms- A </a:t>
            </a:r>
            <a:r>
              <a:rPr lang="en-US" dirty="0"/>
              <a:t>contract when </a:t>
            </a:r>
            <a:r>
              <a:rPr lang="en-US" dirty="0" smtClean="0"/>
              <a:t>that </a:t>
            </a:r>
            <a:r>
              <a:rPr lang="en-US" dirty="0"/>
              <a:t>continues for a </a:t>
            </a:r>
            <a:r>
              <a:rPr lang="en-US" dirty="0" smtClean="0"/>
              <a:t>specified period. It’s </a:t>
            </a:r>
            <a:r>
              <a:rPr lang="en-US" dirty="0"/>
              <a:t>usually not less than one year and not more than ten years.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6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713308"/>
          </a:xfrm>
        </p:spPr>
        <p:txBody>
          <a:bodyPr>
            <a:normAutofit fontScale="90000"/>
          </a:bodyPr>
          <a:lstStyle/>
          <a:p>
            <a:r>
              <a:rPr lang="en-US" dirty="0"/>
              <a:t>Decision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828800"/>
            <a:ext cx="8001000" cy="4495800"/>
          </a:xfrm>
        </p:spPr>
        <p:txBody>
          <a:bodyPr/>
          <a:lstStyle/>
          <a:p>
            <a:pPr algn="l"/>
            <a:r>
              <a:rPr lang="en-US" dirty="0" smtClean="0"/>
              <a:t>Under Delaware law, it </a:t>
            </a:r>
            <a:r>
              <a:rPr lang="en-US" dirty="0"/>
              <a:t>was reversed. </a:t>
            </a:r>
            <a:r>
              <a:rPr lang="en-US" dirty="0" smtClean="0"/>
              <a:t>A </a:t>
            </a:r>
            <a:r>
              <a:rPr lang="en-US" dirty="0"/>
              <a:t>promotional agreement under which Banner was to negotiate payments to Echols on a fight-by-fight basis over four years was not unenforceable as indefinite with respect to the terms for Echols' compensation</a:t>
            </a:r>
            <a:r>
              <a:rPr lang="en-US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5481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</TotalTime>
  <Words>188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Waveform</vt:lpstr>
      <vt:lpstr>Topic: Contracts</vt:lpstr>
      <vt:lpstr>Summary of Case</vt:lpstr>
      <vt:lpstr>Vocabulary-Key Words</vt:lpstr>
      <vt:lpstr>Decision </vt:lpstr>
    </vt:vector>
  </TitlesOfParts>
  <Company>umsd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Topic: Contracts</dc:title>
  <dc:creator>Patrick Bedara</dc:creator>
  <cp:lastModifiedBy>Patrick Bedara</cp:lastModifiedBy>
  <cp:revision>5</cp:revision>
  <dcterms:created xsi:type="dcterms:W3CDTF">2013-03-19T17:30:18Z</dcterms:created>
  <dcterms:modified xsi:type="dcterms:W3CDTF">2013-03-19T17:54:27Z</dcterms:modified>
</cp:coreProperties>
</file>