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17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82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996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887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82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287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583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29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9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57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92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3F7A0-1C8F-4561-87D3-FD0FBB5DEF11}" type="datetimeFigureOut">
              <a:rPr lang="en-US" smtClean="0"/>
              <a:t>3/18/2013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8DD8-9C69-4D20-81C0-AD5E09ED03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40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914400"/>
            <a:ext cx="565308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Topic: Contracts</a:t>
            </a:r>
            <a:endParaRPr lang="en-US" sz="6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02643" y="2799546"/>
            <a:ext cx="434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By: </a:t>
            </a:r>
            <a:r>
              <a:rPr lang="en-US" sz="2800" dirty="0" smtClean="0"/>
              <a:t>Michele Buthusiem and Chris </a:t>
            </a:r>
            <a:r>
              <a:rPr lang="en-US" sz="2800" dirty="0" smtClean="0"/>
              <a:t>Reading. Byron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312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228600"/>
            <a:ext cx="3162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Key Words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752600"/>
            <a:ext cx="2094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Duress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7428" y="4114800"/>
            <a:ext cx="2201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Breach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8928" y="2214265"/>
            <a:ext cx="4786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Unlawful pressure exerted upon a person to coerce that person to perform an act that he or she ordinarily would not perform.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28928" y="4876800"/>
            <a:ext cx="4786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Failure to perform a contract – failure to do one’s duty.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16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381000"/>
            <a:ext cx="28634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Summary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2057400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Strickland did cable work for AT&amp;T for years. AT&amp;T contracts were Strickland's major revenue source. On one project, the contract set Strickland's payment as 23.5 percent of "total project cost.“ AT&amp;T stated the total project cost to be $6.5 million, but one AT&amp;T document indicated that it may have been $7.2 million. A conflict over which amount was to be used, AT&amp;T indicated that if Strickland wanted more business in the future, it should agree to the lower amount. Strickland sued for breach of contract and for economic duress.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7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590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Strickland won the case and $173,000 for breach and $470,601 damages on its economic duress claim. AT&amp;T appealed.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2631906" y="762000"/>
            <a:ext cx="309411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Decision</a:t>
            </a:r>
            <a:endParaRPr lang="en-US" sz="6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442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177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Buthusiem</dc:creator>
  <cp:lastModifiedBy>Linda Christensen</cp:lastModifiedBy>
  <cp:revision>4</cp:revision>
  <dcterms:created xsi:type="dcterms:W3CDTF">2013-03-15T17:32:37Z</dcterms:created>
  <dcterms:modified xsi:type="dcterms:W3CDTF">2013-03-18T17:49:38Z</dcterms:modified>
</cp:coreProperties>
</file>