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0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557EF10-77FD-460F-A17F-3EF6933773D8}" type="datetimeFigureOut">
              <a:rPr lang="en-US" smtClean="0"/>
              <a:t>4/1/2014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2819400"/>
            <a:ext cx="8077200" cy="3352800"/>
          </a:xfrm>
        </p:spPr>
        <p:txBody>
          <a:bodyPr>
            <a:normAutofit fontScale="92500"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2600" dirty="0" smtClean="0"/>
              <a:t>Katie makes an offer to Kerry but Kerry is not interested.  Kerry’s friend, who was standing nearby hears the offer and says she accepts.  </a:t>
            </a:r>
          </a:p>
          <a:p>
            <a:pPr algn="l"/>
            <a:r>
              <a:rPr lang="en-US" sz="4300" cap="none" dirty="0" smtClean="0"/>
              <a:t>Has a contract been made?</a:t>
            </a:r>
          </a:p>
          <a:p>
            <a:pPr algn="l"/>
            <a:endParaRPr lang="en-US" sz="1200" cap="none" dirty="0"/>
          </a:p>
          <a:p>
            <a:pPr algn="l"/>
            <a:endParaRPr lang="en-US" sz="1200" cap="none" dirty="0" smtClean="0"/>
          </a:p>
          <a:p>
            <a:pPr algn="l"/>
            <a:r>
              <a:rPr lang="en-US" sz="1200" cap="none" dirty="0" smtClean="0"/>
              <a:t>An offer can only e accepted by the person(s) to who it has bee made.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US" sz="1400" cap="none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6-3</a:t>
            </a:r>
            <a:br>
              <a:rPr lang="en-US" dirty="0" smtClean="0"/>
            </a:br>
            <a:r>
              <a:rPr lang="en-US" dirty="0" smtClean="0"/>
              <a:t>Acceptances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600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Acceptance occurs when a party to whom an offer has </a:t>
            </a:r>
            <a:r>
              <a:rPr lang="en-US" b="1" smtClean="0"/>
              <a:t>been made agrees </a:t>
            </a:r>
            <a:r>
              <a:rPr lang="en-US" b="1" dirty="0" smtClean="0"/>
              <a:t>to the proposal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55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28600" y="2819400"/>
            <a:ext cx="8382000" cy="1752600"/>
          </a:xfrm>
        </p:spPr>
        <p:txBody>
          <a:bodyPr>
            <a:no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Acceptance must be made only by the person(s) to whom the offer was made</a:t>
            </a:r>
          </a:p>
          <a:p>
            <a:pPr marL="342900" indent="-342900" algn="l">
              <a:buFont typeface="+mj-lt"/>
              <a:buAutoNum type="arabicPeriod"/>
            </a:pPr>
            <a:endParaRPr lang="en-US" dirty="0">
              <a:latin typeface="Comic Sans MS" pitchFamily="66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The acceptance must match the terms in the offer</a:t>
            </a:r>
          </a:p>
          <a:p>
            <a:pPr marL="342900" indent="-342900" algn="l">
              <a:buFont typeface="+mj-lt"/>
              <a:buAutoNum type="arabicPeriod"/>
            </a:pPr>
            <a:endParaRPr lang="en-US" dirty="0">
              <a:latin typeface="Comic Sans MS" pitchFamily="66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The acceptance must be communicate to the offeror</a:t>
            </a:r>
          </a:p>
          <a:p>
            <a:pPr marL="342900" indent="-342900" algn="l">
              <a:buFont typeface="+mj-lt"/>
              <a:buAutoNum type="arabicPeriod"/>
            </a:pPr>
            <a:endParaRPr lang="en-US" dirty="0">
              <a:latin typeface="Comic Sans MS" pitchFamily="66" charset="0"/>
            </a:endParaRPr>
          </a:p>
          <a:p>
            <a:pPr algn="l"/>
            <a:endParaRPr lang="en-US" dirty="0" smtClean="0">
              <a:latin typeface="Comic Sans MS" pitchFamily="66" charset="0"/>
            </a:endParaRPr>
          </a:p>
          <a:p>
            <a:pPr algn="l"/>
            <a:r>
              <a:rPr lang="en-US" dirty="0" smtClean="0">
                <a:latin typeface="Comic Sans MS" pitchFamily="66" charset="0"/>
              </a:rPr>
              <a:t>A different rule applies to appearances for offers for services and realty  than for offers of goods.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RQUIRED OF AN ACCEPTANCE?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Requires that the acceptance must exactly match the terms contained in the offer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Mirror Image Rule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66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52400" y="2590800"/>
            <a:ext cx="8991600" cy="3886200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u="sng" dirty="0" smtClean="0"/>
              <a:t>Silence as acceptance </a:t>
            </a:r>
            <a:r>
              <a:rPr lang="en-US" dirty="0" smtClean="0"/>
              <a:t>-not obligated to reply to </a:t>
            </a:r>
            <a:r>
              <a:rPr lang="en-US" dirty="0"/>
              <a:t>offers </a:t>
            </a:r>
            <a:r>
              <a:rPr lang="en-US" dirty="0" smtClean="0"/>
              <a:t>made by others- </a:t>
            </a:r>
            <a:r>
              <a:rPr lang="en-US" cap="none" dirty="0" smtClean="0"/>
              <a:t>an </a:t>
            </a:r>
            <a:r>
              <a:rPr lang="en-US" cap="none" dirty="0" err="1" smtClean="0"/>
              <a:t>offeror’s</a:t>
            </a:r>
            <a:r>
              <a:rPr lang="en-US" cap="none" dirty="0" smtClean="0"/>
              <a:t> attempt to word the offer so that silence would appear to be an acceptance will not work.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u="sng" cap="none" dirty="0" smtClean="0"/>
              <a:t>BITLATERAL ACCEPTANCE </a:t>
            </a:r>
            <a:r>
              <a:rPr lang="en-US" cap="none" dirty="0" smtClean="0"/>
              <a:t>-MOST OFFERS ARE BILATERAL-meaning the offer implies that it can be accepted by giving a promise instead of performing the contracted for act. ( a seller promises to deliver oil in exchange for the homeowner  paying $3.70 a gallon)REQUIREMNTS: the </a:t>
            </a:r>
            <a:r>
              <a:rPr lang="en-US" cap="none" dirty="0" err="1" smtClean="0"/>
              <a:t>offeree</a:t>
            </a:r>
            <a:r>
              <a:rPr lang="en-US" cap="none" dirty="0" smtClean="0"/>
              <a:t> accept by communicating the requires promise to the offer. Until this is done there is no contract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u="sng" cap="none" dirty="0" smtClean="0"/>
              <a:t>Unilateral Acceptance </a:t>
            </a:r>
            <a:r>
              <a:rPr lang="en-US" cap="none" dirty="0" smtClean="0"/>
              <a:t>– THE OFFEROR REQUIRES THAT THE OFFEREE INDICATE ACCEPTANCE BY PERFORMING HIS OR HER OBLIAGATION UNDER THE CONTRACT- the offeror in a unilateral contract promise something in return for the </a:t>
            </a:r>
            <a:r>
              <a:rPr lang="en-US" cap="none" dirty="0" err="1" smtClean="0"/>
              <a:t>offereee’s</a:t>
            </a:r>
            <a:r>
              <a:rPr lang="en-US" cap="none" dirty="0" smtClean="0"/>
              <a:t> performance and indicates that this performance is the way acceptance is to be made.  (A reward is promised to anyone who returns a lost dog- Many people may look for the dog since but the promise to look is not a contract- only the one who returns the dog can earn the reward.  </a:t>
            </a:r>
          </a:p>
          <a:p>
            <a:pPr marL="342900" indent="-342900" algn="l">
              <a:buFont typeface="+mj-lt"/>
              <a:buAutoNum type="arabicPeriod"/>
            </a:pPr>
            <a:endParaRPr lang="en-US" cap="none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381000"/>
            <a:ext cx="9144000" cy="175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Acceptance Must Be Communicated to the Offeror</a:t>
            </a:r>
            <a:br>
              <a:rPr lang="en-US" dirty="0" smtClean="0"/>
            </a:br>
            <a:r>
              <a:rPr lang="en-US" sz="3100" dirty="0" smtClean="0">
                <a:solidFill>
                  <a:schemeClr val="tx1"/>
                </a:solidFill>
              </a:rPr>
              <a:t>An acceptance must be more than a mental decision.  It must be communicated to the offeror</a:t>
            </a:r>
            <a:endParaRPr lang="en-US" sz="3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633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604</TotalTime>
  <Words>334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6-3 Acceptances</vt:lpstr>
      <vt:lpstr>WHAT IS RQUIRED OF AN ACCEPTANCE?</vt:lpstr>
      <vt:lpstr>Mirror Image Rule</vt:lpstr>
      <vt:lpstr>Acceptance Must Be Communicated to the Offeror An acceptance must be more than a mental decision.  It must be communicated to the offeror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6-1</dc:title>
  <dc:creator>Linda Christensen</dc:creator>
  <cp:lastModifiedBy>Linda Christensen</cp:lastModifiedBy>
  <cp:revision>30</cp:revision>
  <dcterms:created xsi:type="dcterms:W3CDTF">2012-10-30T16:29:35Z</dcterms:created>
  <dcterms:modified xsi:type="dcterms:W3CDTF">2014-04-01T14:42:01Z</dcterms:modified>
</cp:coreProperties>
</file>