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66" r:id="rId3"/>
    <p:sldId id="26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F812B92-F8FA-42D4-8B7C-5DCE1C6317AB}" type="slidenum">
              <a:rPr lang="en-US" smtClean="0"/>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812B92-F8FA-42D4-8B7C-5DCE1C6317AB}"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7F812B92-F8FA-42D4-8B7C-5DCE1C6317AB}" type="slidenum">
              <a:rPr lang="en-US" smtClean="0"/>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7F812B92-F8FA-42D4-8B7C-5DCE1C6317AB}" type="slidenum">
              <a:rPr lang="en-US" smtClean="0"/>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F812B92-F8FA-42D4-8B7C-5DCE1C6317AB}" type="slidenum">
              <a:rPr lang="en-US" smtClean="0"/>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557EF10-77FD-460F-A17F-3EF6933773D8}" type="datetimeFigureOut">
              <a:rPr lang="en-US" smtClean="0"/>
              <a:t>4/1/2014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812B92-F8FA-42D4-8B7C-5DCE1C6317AB}" type="slidenum">
              <a:rPr lang="en-US" smtClean="0"/>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F812B92-F8FA-42D4-8B7C-5DCE1C6317AB}" type="slidenum">
              <a:rPr lang="en-US" smtClean="0"/>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7F812B92-F8FA-42D4-8B7C-5DCE1C6317A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F812B92-F8FA-42D4-8B7C-5DCE1C6317A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F812B92-F8FA-42D4-8B7C-5DCE1C6317AB}" type="slidenum">
              <a:rPr lang="en-US" smtClean="0"/>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2557EF10-77FD-460F-A17F-3EF6933773D8}" type="datetimeFigureOut">
              <a:rPr lang="en-US" smtClean="0"/>
              <a:t>4/1/2014</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7F812B92-F8FA-42D4-8B7C-5DCE1C6317AB}" type="slidenum">
              <a:rPr lang="en-US" smtClean="0"/>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2557EF10-77FD-460F-A17F-3EF6933773D8}" type="datetimeFigureOut">
              <a:rPr lang="en-US" smtClean="0"/>
              <a:t>4/1/2014</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557EF10-77FD-460F-A17F-3EF6933773D8}" type="datetimeFigureOut">
              <a:rPr lang="en-US" smtClean="0"/>
              <a:t>4/1/2014</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F812B92-F8FA-42D4-8B7C-5DCE1C6317AB}" type="slidenum">
              <a:rPr lang="en-US" smtClean="0"/>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371600" y="2590800"/>
            <a:ext cx="6400800" cy="1752600"/>
          </a:xfrm>
        </p:spPr>
        <p:txBody>
          <a:bodyPr>
            <a:noAutofit/>
          </a:bodyPr>
          <a:lstStyle/>
          <a:p>
            <a:r>
              <a:rPr lang="en-US" sz="1800" dirty="0" smtClean="0"/>
              <a:t>How Can offers be Ended?</a:t>
            </a:r>
          </a:p>
          <a:p>
            <a:endParaRPr lang="en-US" sz="1800" dirty="0"/>
          </a:p>
          <a:p>
            <a:pPr marL="285750" indent="-285750" algn="l">
              <a:buFont typeface="Arial" pitchFamily="34" charset="0"/>
              <a:buChar char="•"/>
            </a:pPr>
            <a:r>
              <a:rPr lang="en-US" sz="1800" dirty="0" smtClean="0"/>
              <a:t>Revocation by the Offeror</a:t>
            </a:r>
          </a:p>
          <a:p>
            <a:pPr marL="285750" indent="-285750" algn="l">
              <a:buFont typeface="Arial" pitchFamily="34" charset="0"/>
              <a:buChar char="•"/>
            </a:pPr>
            <a:r>
              <a:rPr lang="en-US" sz="1800" dirty="0" smtClean="0"/>
              <a:t>Time Stated in the offer</a:t>
            </a:r>
          </a:p>
          <a:p>
            <a:pPr marL="285750" indent="-285750" algn="l">
              <a:buFont typeface="Arial" pitchFamily="34" charset="0"/>
              <a:buChar char="•"/>
            </a:pPr>
            <a:r>
              <a:rPr lang="en-US" sz="1800" dirty="0" smtClean="0"/>
              <a:t>Reasonable length of time</a:t>
            </a:r>
          </a:p>
          <a:p>
            <a:pPr marL="285750" indent="-285750" algn="l">
              <a:buFont typeface="Arial" pitchFamily="34" charset="0"/>
              <a:buChar char="•"/>
            </a:pPr>
            <a:r>
              <a:rPr lang="en-US" sz="1800" dirty="0" smtClean="0"/>
              <a:t>Rejection by the offeree</a:t>
            </a:r>
          </a:p>
          <a:p>
            <a:pPr marL="285750" indent="-285750" algn="l">
              <a:buFont typeface="Arial" pitchFamily="34" charset="0"/>
              <a:buChar char="•"/>
            </a:pPr>
            <a:r>
              <a:rPr lang="en-US" sz="1800" dirty="0" smtClean="0"/>
              <a:t>Counteroffer</a:t>
            </a:r>
          </a:p>
          <a:p>
            <a:pPr marL="285750" indent="-285750" algn="l">
              <a:buFont typeface="Arial" pitchFamily="34" charset="0"/>
              <a:buChar char="•"/>
            </a:pPr>
            <a:r>
              <a:rPr lang="en-US" sz="1800" dirty="0" smtClean="0"/>
              <a:t>Death or insanity of either the offeror or offeree</a:t>
            </a:r>
          </a:p>
          <a:p>
            <a:pPr marL="285750" indent="-285750" algn="l">
              <a:buFont typeface="Arial" pitchFamily="34" charset="0"/>
              <a:buChar char="•"/>
            </a:pPr>
            <a:r>
              <a:rPr lang="en-US" sz="1800" dirty="0" smtClean="0"/>
              <a:t>Destruction of the specific subject matter</a:t>
            </a:r>
            <a:endParaRPr lang="en-US" sz="1800" dirty="0"/>
          </a:p>
        </p:txBody>
      </p:sp>
      <p:sp>
        <p:nvSpPr>
          <p:cNvPr id="3" name="Title 2"/>
          <p:cNvSpPr>
            <a:spLocks noGrp="1"/>
          </p:cNvSpPr>
          <p:nvPr>
            <p:ph type="ctrTitle"/>
          </p:nvPr>
        </p:nvSpPr>
        <p:spPr/>
        <p:txBody>
          <a:bodyPr>
            <a:normAutofit fontScale="90000"/>
          </a:bodyPr>
          <a:lstStyle/>
          <a:p>
            <a:r>
              <a:rPr lang="en-US" dirty="0" smtClean="0"/>
              <a:t>6-2</a:t>
            </a:r>
            <a:br>
              <a:rPr lang="en-US" dirty="0" smtClean="0"/>
            </a:br>
            <a:r>
              <a:rPr lang="en-US" dirty="0" smtClean="0"/>
              <a:t>Termination of Offers</a:t>
            </a:r>
            <a:br>
              <a:rPr lang="en-US" dirty="0" smtClean="0"/>
            </a:br>
            <a:r>
              <a:rPr lang="en-US" sz="1800" dirty="0" smtClean="0"/>
              <a:t>Once made an offer does not last forever.  It may be terminated in number of ways</a:t>
            </a:r>
            <a:endParaRPr lang="en-US" dirty="0"/>
          </a:p>
        </p:txBody>
      </p:sp>
    </p:spTree>
    <p:extLst>
      <p:ext uri="{BB962C8B-B14F-4D97-AF65-F5344CB8AC3E}">
        <p14:creationId xmlns:p14="http://schemas.microsoft.com/office/powerpoint/2010/main" val="3270766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533399"/>
            <a:ext cx="8763000" cy="5632311"/>
          </a:xfrm>
          <a:prstGeom prst="rect">
            <a:avLst/>
          </a:prstGeom>
          <a:noFill/>
        </p:spPr>
        <p:txBody>
          <a:bodyPr wrap="square" rtlCol="0">
            <a:spAutoFit/>
          </a:bodyPr>
          <a:lstStyle/>
          <a:p>
            <a:pPr marL="342900" indent="-342900">
              <a:buFont typeface="+mj-lt"/>
              <a:buAutoNum type="arabicPeriod"/>
            </a:pPr>
            <a:r>
              <a:rPr lang="en-US" b="1" dirty="0" smtClean="0">
                <a:latin typeface="Comic Sans MS" pitchFamily="66" charset="0"/>
              </a:rPr>
              <a:t>Revocation by the Offeror</a:t>
            </a:r>
            <a:r>
              <a:rPr lang="en-US" dirty="0" smtClean="0">
                <a:latin typeface="Comic Sans MS" pitchFamily="66" charset="0"/>
              </a:rPr>
              <a:t>: After an offer has been made, the offeror can generally revoke it anytime before it is accepted  by the offeree even if it was promised that the offer would remain open for a particular period.  </a:t>
            </a:r>
          </a:p>
          <a:p>
            <a:pPr algn="ctr"/>
            <a:r>
              <a:rPr lang="en-US" b="1" dirty="0" smtClean="0">
                <a:latin typeface="Comic Sans MS" pitchFamily="66" charset="0"/>
              </a:rPr>
              <a:t>Revocation: The right to withdraw an offer before it is accepted</a:t>
            </a:r>
          </a:p>
          <a:p>
            <a:r>
              <a:rPr lang="en-US" dirty="0" smtClean="0">
                <a:latin typeface="Comic Sans MS" pitchFamily="66" charset="0"/>
              </a:rPr>
              <a:t>2. </a:t>
            </a:r>
            <a:r>
              <a:rPr lang="en-US" b="1" dirty="0" smtClean="0">
                <a:latin typeface="Comic Sans MS" pitchFamily="66" charset="0"/>
              </a:rPr>
              <a:t>Time Stated in the Offer</a:t>
            </a:r>
            <a:r>
              <a:rPr lang="en-US" dirty="0" smtClean="0">
                <a:latin typeface="Comic Sans MS" pitchFamily="66" charset="0"/>
              </a:rPr>
              <a:t>: In making an offer, the offeror may stat how and when the offer must be accepted. </a:t>
            </a:r>
          </a:p>
          <a:p>
            <a:r>
              <a:rPr lang="en-US" b="1" dirty="0" smtClean="0">
                <a:latin typeface="Comic Sans MS" pitchFamily="66" charset="0"/>
              </a:rPr>
              <a:t>3. Reasonable Length of Time: </a:t>
            </a:r>
            <a:r>
              <a:rPr lang="en-US" dirty="0" smtClean="0">
                <a:latin typeface="Comic Sans MS" pitchFamily="66" charset="0"/>
              </a:rPr>
              <a:t>When nothing is said in the offer about how </a:t>
            </a:r>
          </a:p>
          <a:p>
            <a:r>
              <a:rPr lang="en-US" dirty="0">
                <a:latin typeface="Comic Sans MS" pitchFamily="66" charset="0"/>
              </a:rPr>
              <a:t> </a:t>
            </a:r>
            <a:r>
              <a:rPr lang="en-US" dirty="0" smtClean="0">
                <a:latin typeface="Comic Sans MS" pitchFamily="66" charset="0"/>
              </a:rPr>
              <a:t>    long it will remain open, it will end after a reasonable length of time</a:t>
            </a:r>
          </a:p>
          <a:p>
            <a:r>
              <a:rPr lang="en-US" b="1" dirty="0" smtClean="0">
                <a:latin typeface="Comic Sans MS" pitchFamily="66" charset="0"/>
              </a:rPr>
              <a:t>4. Rejection by the Offeree: </a:t>
            </a:r>
            <a:r>
              <a:rPr lang="en-US" dirty="0" smtClean="0">
                <a:latin typeface="Comic Sans MS" pitchFamily="66" charset="0"/>
              </a:rPr>
              <a:t>When an offeree clearly rejects the offer, the</a:t>
            </a:r>
          </a:p>
          <a:p>
            <a:r>
              <a:rPr lang="en-US" dirty="0">
                <a:latin typeface="Comic Sans MS" pitchFamily="66" charset="0"/>
              </a:rPr>
              <a:t> </a:t>
            </a:r>
            <a:r>
              <a:rPr lang="en-US" dirty="0" smtClean="0">
                <a:latin typeface="Comic Sans MS" pitchFamily="66" charset="0"/>
              </a:rPr>
              <a:t>    offer is terminated</a:t>
            </a:r>
          </a:p>
          <a:p>
            <a:r>
              <a:rPr lang="en-US" b="1" dirty="0" smtClean="0">
                <a:latin typeface="Comic Sans MS" pitchFamily="66" charset="0"/>
              </a:rPr>
              <a:t>5. Counteroffer: </a:t>
            </a:r>
            <a:r>
              <a:rPr lang="en-US" dirty="0" smtClean="0">
                <a:latin typeface="Comic Sans MS" pitchFamily="66" charset="0"/>
              </a:rPr>
              <a:t>Generally an offeree accepting an offer must accept it as </a:t>
            </a:r>
          </a:p>
          <a:p>
            <a:r>
              <a:rPr lang="en-US" dirty="0">
                <a:latin typeface="Comic Sans MS" pitchFamily="66" charset="0"/>
              </a:rPr>
              <a:t> </a:t>
            </a:r>
            <a:r>
              <a:rPr lang="en-US" dirty="0" smtClean="0">
                <a:latin typeface="Comic Sans MS" pitchFamily="66" charset="0"/>
              </a:rPr>
              <a:t>    made but if the offeree changes the offeror’s terms and sends it back to </a:t>
            </a:r>
          </a:p>
          <a:p>
            <a:r>
              <a:rPr lang="en-US" dirty="0">
                <a:latin typeface="Comic Sans MS" pitchFamily="66" charset="0"/>
              </a:rPr>
              <a:t> </a:t>
            </a:r>
            <a:r>
              <a:rPr lang="en-US" dirty="0" smtClean="0">
                <a:latin typeface="Comic Sans MS" pitchFamily="66" charset="0"/>
              </a:rPr>
              <a:t>    the offeror, a COUNTEROFFER results</a:t>
            </a:r>
          </a:p>
          <a:p>
            <a:r>
              <a:rPr lang="en-US" b="1" dirty="0" smtClean="0">
                <a:latin typeface="Comic Sans MS" pitchFamily="66" charset="0"/>
              </a:rPr>
              <a:t>6. Death or Insanity of Either the Offeror or Offeree: </a:t>
            </a:r>
            <a:r>
              <a:rPr lang="en-US" dirty="0" smtClean="0">
                <a:latin typeface="Comic Sans MS" pitchFamily="66" charset="0"/>
              </a:rPr>
              <a:t>Contracts are </a:t>
            </a:r>
          </a:p>
          <a:p>
            <a:r>
              <a:rPr lang="en-US" dirty="0" smtClean="0">
                <a:latin typeface="Comic Sans MS" pitchFamily="66" charset="0"/>
              </a:rPr>
              <a:t>     agreements voluntarily entered into by the parties and subject to their </a:t>
            </a:r>
          </a:p>
          <a:p>
            <a:r>
              <a:rPr lang="en-US" dirty="0">
                <a:latin typeface="Comic Sans MS" pitchFamily="66" charset="0"/>
              </a:rPr>
              <a:t> </a:t>
            </a:r>
            <a:r>
              <a:rPr lang="en-US" dirty="0" smtClean="0">
                <a:latin typeface="Comic Sans MS" pitchFamily="66" charset="0"/>
              </a:rPr>
              <a:t>    control.  Death or insanity eliminates such control</a:t>
            </a:r>
          </a:p>
          <a:p>
            <a:pPr marL="342900" indent="-342900">
              <a:buAutoNum type="arabicPeriod" startAt="7"/>
            </a:pPr>
            <a:r>
              <a:rPr lang="en-US" b="1" dirty="0" smtClean="0">
                <a:latin typeface="Comic Sans MS" pitchFamily="66" charset="0"/>
              </a:rPr>
              <a:t>Destruction of the Specific Subject Matter: </a:t>
            </a:r>
            <a:r>
              <a:rPr lang="en-US" dirty="0" smtClean="0">
                <a:latin typeface="Comic Sans MS" pitchFamily="66" charset="0"/>
              </a:rPr>
              <a:t>If the offer refers to</a:t>
            </a:r>
          </a:p>
          <a:p>
            <a:r>
              <a:rPr lang="en-US" dirty="0">
                <a:latin typeface="Comic Sans MS" pitchFamily="66" charset="0"/>
              </a:rPr>
              <a:t> </a:t>
            </a:r>
            <a:r>
              <a:rPr lang="en-US" dirty="0" smtClean="0">
                <a:latin typeface="Comic Sans MS" pitchFamily="66" charset="0"/>
              </a:rPr>
              <a:t>    unique subject matter and is subsequently destroyed the offer is </a:t>
            </a:r>
          </a:p>
          <a:p>
            <a:r>
              <a:rPr lang="en-US" dirty="0">
                <a:latin typeface="Comic Sans MS" pitchFamily="66" charset="0"/>
              </a:rPr>
              <a:t> </a:t>
            </a:r>
            <a:r>
              <a:rPr lang="en-US" dirty="0" smtClean="0">
                <a:latin typeface="Comic Sans MS" pitchFamily="66" charset="0"/>
              </a:rPr>
              <a:t>    automatically terminated</a:t>
            </a:r>
            <a:endParaRPr lang="en-US" b="1" dirty="0" smtClean="0">
              <a:latin typeface="Comic Sans MS" pitchFamily="66" charset="0"/>
            </a:endParaRPr>
          </a:p>
          <a:p>
            <a:endParaRPr lang="en-US" dirty="0"/>
          </a:p>
        </p:txBody>
      </p:sp>
    </p:spTree>
    <p:extLst>
      <p:ext uri="{BB962C8B-B14F-4D97-AF65-F5344CB8AC3E}">
        <p14:creationId xmlns:p14="http://schemas.microsoft.com/office/powerpoint/2010/main" val="663652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2667000"/>
            <a:ext cx="8229600" cy="3352800"/>
          </a:xfrm>
        </p:spPr>
        <p:txBody>
          <a:bodyPr>
            <a:normAutofit/>
          </a:bodyPr>
          <a:lstStyle/>
          <a:p>
            <a:pPr algn="l"/>
            <a:r>
              <a:rPr lang="en-US" dirty="0" smtClean="0"/>
              <a:t>An offeror is not legally obligated to keep an offer open for a specified time even if the </a:t>
            </a:r>
            <a:r>
              <a:rPr lang="en-US" dirty="0" err="1" smtClean="0"/>
              <a:t>offeor</a:t>
            </a:r>
            <a:r>
              <a:rPr lang="en-US" dirty="0" smtClean="0"/>
              <a:t> has promised to do so</a:t>
            </a:r>
          </a:p>
          <a:p>
            <a:pPr algn="l"/>
            <a:endParaRPr lang="en-US" dirty="0"/>
          </a:p>
          <a:p>
            <a:pPr marL="342900" indent="-342900" algn="l">
              <a:buFont typeface="+mj-lt"/>
              <a:buAutoNum type="arabicPeriod"/>
            </a:pPr>
            <a:r>
              <a:rPr lang="en-US" sz="1500" cap="none" dirty="0" smtClean="0"/>
              <a:t>Options: if the offeree gives the offeror something of value in return for a promise to keep the offer open this agreement is itself a binding contract (option)</a:t>
            </a:r>
          </a:p>
          <a:p>
            <a:pPr marL="342900" indent="-342900" algn="l">
              <a:buFont typeface="+mj-lt"/>
              <a:buAutoNum type="arabicPeriod"/>
            </a:pPr>
            <a:r>
              <a:rPr lang="en-US" sz="1500" cap="none" dirty="0" smtClean="0"/>
              <a:t>Firm Offers: A contractual proposal in writing by a merchant stating how long the offer is to stay open</a:t>
            </a:r>
            <a:endParaRPr lang="en-US" sz="1500" cap="none" dirty="0"/>
          </a:p>
        </p:txBody>
      </p:sp>
      <p:sp>
        <p:nvSpPr>
          <p:cNvPr id="3" name="Title 2"/>
          <p:cNvSpPr>
            <a:spLocks noGrp="1"/>
          </p:cNvSpPr>
          <p:nvPr>
            <p:ph type="ctrTitle"/>
          </p:nvPr>
        </p:nvSpPr>
        <p:spPr/>
        <p:txBody>
          <a:bodyPr/>
          <a:lstStyle/>
          <a:p>
            <a:r>
              <a:rPr lang="en-US" dirty="0" smtClean="0"/>
              <a:t>How Can an Offer be Kept Open?</a:t>
            </a:r>
            <a:endParaRPr lang="en-US" dirty="0"/>
          </a:p>
        </p:txBody>
      </p:sp>
    </p:spTree>
    <p:extLst>
      <p:ext uri="{BB962C8B-B14F-4D97-AF65-F5344CB8AC3E}">
        <p14:creationId xmlns:p14="http://schemas.microsoft.com/office/powerpoint/2010/main" val="27315505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604</TotalTime>
  <Words>352</Words>
  <Application>Microsoft Office PowerPoint</Application>
  <PresentationFormat>On-screen Show (4:3)</PresentationFormat>
  <Paragraphs>31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Civic</vt:lpstr>
      <vt:lpstr>6-2 Termination of Offers Once made an offer does not last forever.  It may be terminated in number of ways</vt:lpstr>
      <vt:lpstr>PowerPoint Presentation</vt:lpstr>
      <vt:lpstr>How Can an Offer be Kept Open?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6-1</dc:title>
  <dc:creator>Linda Christensen</dc:creator>
  <cp:lastModifiedBy>Linda Christensen</cp:lastModifiedBy>
  <cp:revision>30</cp:revision>
  <dcterms:created xsi:type="dcterms:W3CDTF">2012-10-30T16:29:35Z</dcterms:created>
  <dcterms:modified xsi:type="dcterms:W3CDTF">2014-04-01T14:44:56Z</dcterms:modified>
</cp:coreProperties>
</file>