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557EF10-77FD-460F-A17F-3EF6933773D8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12B92-F8FA-42D4-8B7C-5DCE1C6317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Creation of Offers</a:t>
            </a:r>
            <a:endParaRPr lang="en-US" sz="6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477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effectLst>
            <a:glow rad="228600">
              <a:schemeClr val="accent4">
                <a:satMod val="175000"/>
                <a:alpha val="40000"/>
              </a:schemeClr>
            </a:glow>
            <a:softEdge rad="1066800"/>
          </a:effectLst>
        </p:spPr>
        <p:txBody>
          <a:bodyPr>
            <a:noAutofit/>
          </a:bodyPr>
          <a:lstStyle/>
          <a:p>
            <a:r>
              <a:rPr lang="en-US" sz="4800" b="1" dirty="0" smtClean="0">
                <a:latin typeface="Comic Sans MS" pitchFamily="66" charset="0"/>
              </a:rPr>
              <a:t>Contract</a:t>
            </a:r>
            <a:endParaRPr lang="en-US" sz="48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Generally defined as agreements between two or more parties that create obligations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864459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534400" cy="1447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What distinguishes a contract from other agreements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002060"/>
                </a:solidFill>
              </a:rPr>
              <a:t>Contracts are enforceable by courts</a:t>
            </a:r>
          </a:p>
          <a:p>
            <a:r>
              <a:rPr lang="en-US" sz="5400" dirty="0" smtClean="0">
                <a:solidFill>
                  <a:srgbClr val="FFFF00"/>
                </a:solidFill>
              </a:rPr>
              <a:t>Social agreements are not enforceable by law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278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6</a:t>
            </a:r>
            <a:r>
              <a:rPr lang="en-US" dirty="0" smtClean="0"/>
              <a:t> Major Requirements Before Courts will Treat a Transaction as a Legally Enforceable Contract: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8577072" cy="49530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Offer and Acceptance:</a:t>
            </a:r>
            <a:r>
              <a:rPr lang="en-US" sz="2000" dirty="0" smtClean="0"/>
              <a:t> there must be an offer and an acceptance upon which to base the contract</a:t>
            </a:r>
            <a:endParaRPr lang="en-US" dirty="0" smtClean="0"/>
          </a:p>
          <a:p>
            <a:pPr lvl="3"/>
            <a:r>
              <a:rPr lang="en-US" sz="1800" dirty="0" smtClean="0"/>
              <a:t>Offeror-the person who make the offer</a:t>
            </a:r>
          </a:p>
          <a:p>
            <a:pPr lvl="3"/>
            <a:r>
              <a:rPr lang="en-US" sz="1800" dirty="0" smtClean="0"/>
              <a:t>Offeree- the person to whom the offer is made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General Assent: </a:t>
            </a:r>
            <a:r>
              <a:rPr lang="en-US" sz="2000" dirty="0" smtClean="0"/>
              <a:t>agreement must not be made on one party deceiving another or the use of unfair pressure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Legality: </a:t>
            </a:r>
            <a:r>
              <a:rPr lang="en-US" sz="2000" dirty="0" smtClean="0"/>
              <a:t>What parties agree to must be legal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Consideration: </a:t>
            </a:r>
            <a:r>
              <a:rPr lang="en-US" sz="2000" dirty="0" smtClean="0"/>
              <a:t>Both sides receive what the law considers value in some form as a result of the transaction  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Capacity: </a:t>
            </a:r>
            <a:r>
              <a:rPr lang="en-US" sz="2000" dirty="0" smtClean="0"/>
              <a:t>Parties must have legal ability to contract for themselves (age, mental capacity)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Writing: </a:t>
            </a:r>
            <a:r>
              <a:rPr lang="en-US" sz="2000" dirty="0" smtClean="0"/>
              <a:t>Some agreements must be place in writing to be fully enforceable in court </a:t>
            </a:r>
            <a:r>
              <a:rPr lang="en-US" dirty="0" smtClean="0"/>
              <a:t> </a:t>
            </a:r>
          </a:p>
          <a:p>
            <a:pPr marL="788670" lvl="1" indent="-514350">
              <a:buFont typeface="+mj-lt"/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33493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EACH ESSENTIAL ELEMENT IS NECESSARY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95400"/>
            <a:ext cx="850392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 smtClean="0"/>
              <a:t>Offer and Acceptance</a:t>
            </a:r>
            <a:r>
              <a:rPr lang="en-US" sz="2000" dirty="0" smtClean="0"/>
              <a:t>: Without them the courts would not have an agreement that could be enforced </a:t>
            </a:r>
          </a:p>
          <a:p>
            <a:r>
              <a:rPr lang="en-US" sz="2000" b="1" dirty="0" smtClean="0"/>
              <a:t>Genuine Assent</a:t>
            </a:r>
            <a:r>
              <a:rPr lang="en-US" sz="2000" dirty="0" smtClean="0"/>
              <a:t>-Agreements based on deception, improper pressure, certain types of mistakes is NOT an agreement that society  wants to be involved in enforcing  </a:t>
            </a:r>
          </a:p>
          <a:p>
            <a:r>
              <a:rPr lang="en-US" sz="2000" b="1" dirty="0" smtClean="0"/>
              <a:t>Legality</a:t>
            </a:r>
            <a:r>
              <a:rPr lang="en-US" sz="2000" dirty="0" smtClean="0"/>
              <a:t>-Courts should not have to enforce contracts requiring illegal or tortious conduct</a:t>
            </a:r>
          </a:p>
          <a:p>
            <a:r>
              <a:rPr lang="en-US" sz="2000" b="1" dirty="0" smtClean="0"/>
              <a:t>Consideration</a:t>
            </a:r>
            <a:r>
              <a:rPr lang="en-US" sz="2000" dirty="0" smtClean="0"/>
              <a:t>- Without something of value being exchanged we have merely an unenforceable promise to make a gift </a:t>
            </a:r>
          </a:p>
          <a:p>
            <a:r>
              <a:rPr lang="en-US" sz="2000" b="1" dirty="0" smtClean="0"/>
              <a:t>Capacity</a:t>
            </a:r>
            <a:r>
              <a:rPr lang="en-US" sz="2000" dirty="0" smtClean="0"/>
              <a:t>-  The courts must not have to enforce unfair bargains make to a lack to ability to contract in the first place </a:t>
            </a:r>
          </a:p>
          <a:p>
            <a:r>
              <a:rPr lang="en-US" sz="2000" b="1" dirty="0" smtClean="0"/>
              <a:t>Writing-</a:t>
            </a:r>
            <a:r>
              <a:rPr lang="en-US" sz="2000" dirty="0" smtClean="0"/>
              <a:t>Some contracts are so important that the courts must have them in writing to be sure the proper terms are being enforced</a:t>
            </a:r>
          </a:p>
          <a:p>
            <a:pPr marL="0" indent="0">
              <a:buNone/>
            </a:pPr>
            <a:r>
              <a:rPr lang="en-US" sz="1700" dirty="0" smtClean="0"/>
              <a:t>(Sales </a:t>
            </a:r>
            <a:r>
              <a:rPr lang="en-US" sz="1700" dirty="0"/>
              <a:t>of real </a:t>
            </a:r>
            <a:r>
              <a:rPr lang="en-US" sz="1700" dirty="0" smtClean="0"/>
              <a:t>property, promises </a:t>
            </a:r>
            <a:r>
              <a:rPr lang="en-US" sz="1700" dirty="0"/>
              <a:t>to pay someone's debt </a:t>
            </a:r>
            <a:r>
              <a:rPr lang="en-US" sz="1700" dirty="0" smtClean="0"/>
              <a:t>obligations,  </a:t>
            </a:r>
            <a:r>
              <a:rPr lang="en-US" sz="1700" dirty="0"/>
              <a:t>a contract that takes longer than one year to </a:t>
            </a:r>
            <a:r>
              <a:rPr lang="en-US" sz="1700" dirty="0" smtClean="0"/>
              <a:t>complete, real </a:t>
            </a:r>
            <a:r>
              <a:rPr lang="en-US" sz="1700" dirty="0"/>
              <a:t>property leases that run for more than a </a:t>
            </a:r>
            <a:r>
              <a:rPr lang="en-US" sz="1700" dirty="0" smtClean="0"/>
              <a:t>year, contracts </a:t>
            </a:r>
            <a:r>
              <a:rPr lang="en-US" sz="1700" dirty="0"/>
              <a:t>for an amount or other consideration that exceeds the state's </a:t>
            </a:r>
            <a:r>
              <a:rPr lang="en-US" sz="1700" dirty="0" smtClean="0"/>
              <a:t>threshold, a </a:t>
            </a:r>
            <a:r>
              <a:rPr lang="en-US" sz="1700" dirty="0"/>
              <a:t>contract that will go beyond the lifetime of the one performing the </a:t>
            </a:r>
            <a:r>
              <a:rPr lang="en-US" sz="1700" dirty="0" smtClean="0"/>
              <a:t>contract, the </a:t>
            </a:r>
            <a:r>
              <a:rPr lang="en-US" sz="1700" dirty="0"/>
              <a:t>transfer of property upon the death of the party performing the </a:t>
            </a:r>
            <a:r>
              <a:rPr lang="en-US" sz="1700" dirty="0" smtClean="0"/>
              <a:t>contract)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4224299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REQUIRMENTS OF AN OFFER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offer is a proposal by an offeror to do something, provided the offeree does or refrains from </a:t>
            </a:r>
            <a:r>
              <a:rPr lang="en-US" dirty="0"/>
              <a:t>d</a:t>
            </a:r>
            <a:r>
              <a:rPr lang="en-US" dirty="0" smtClean="0"/>
              <a:t>oing something in return  </a:t>
            </a:r>
          </a:p>
          <a:p>
            <a:r>
              <a:rPr lang="en-US" dirty="0" smtClean="0"/>
              <a:t>The offer is the basis of the bargain.  If it is not valid, there can be no contract for the courts to enforce </a:t>
            </a:r>
          </a:p>
          <a:p>
            <a:r>
              <a:rPr lang="en-US" b="1" dirty="0" smtClean="0"/>
              <a:t>Three Tests That an Offer Must Pass to be Legally Enforceable:</a:t>
            </a:r>
          </a:p>
          <a:p>
            <a:pPr marL="891540" lvl="2" indent="-342900">
              <a:buFont typeface="+mj-lt"/>
              <a:buAutoNum type="arabicPeriod"/>
            </a:pPr>
            <a:r>
              <a:rPr lang="en-US" dirty="0" smtClean="0"/>
              <a:t>Contractual intent must be present in the offer</a:t>
            </a:r>
          </a:p>
          <a:p>
            <a:pPr marL="891540" lvl="2" indent="-342900">
              <a:buFont typeface="+mj-lt"/>
              <a:buAutoNum type="arabicPeriod"/>
            </a:pPr>
            <a:r>
              <a:rPr lang="en-US" dirty="0" smtClean="0"/>
              <a:t>The offer must be communicated to the offeree</a:t>
            </a:r>
          </a:p>
          <a:p>
            <a:pPr marL="891540" lvl="2" indent="-342900">
              <a:buFont typeface="+mj-lt"/>
              <a:buAutoNum type="arabicPeriod"/>
            </a:pPr>
            <a:r>
              <a:rPr lang="en-US" dirty="0" smtClean="0"/>
              <a:t>The essential terms of the offer must be complete and definite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786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Contractual Intent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Words that take the form of offers but which are spoken in just ( as a joke, in extreme terror or anger), or as preliminary negotiations or social agreement would not be enforced.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03787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905000"/>
            <a:ext cx="807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Offers must be communicated to the offeree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The term of an offer must be sufficiently complete and definite to allow a court to determine what the parties intend and to identify the parties legal rights and duties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00238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3200" dirty="0" smtClean="0"/>
              <a:t>Contractual intent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3200" dirty="0" smtClean="0"/>
              <a:t>Be complete and definite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3200" dirty="0" smtClean="0"/>
              <a:t>Be communicated to the offeree by the offeror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 What Are the Requirements of an Offer?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369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604</TotalTime>
  <Words>552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Chapter 6-1</vt:lpstr>
      <vt:lpstr>Contract</vt:lpstr>
      <vt:lpstr>What distinguishes a contract from other agreements</vt:lpstr>
      <vt:lpstr>6 Major Requirements Before Courts will Treat a Transaction as a Legally Enforceable Contract:</vt:lpstr>
      <vt:lpstr>WHY EACH ESSENTIAL ELEMENT IS NECESSARY</vt:lpstr>
      <vt:lpstr>REQUIRMENTS OF AN OFFER</vt:lpstr>
      <vt:lpstr>Contractual Intent</vt:lpstr>
      <vt:lpstr>Offers</vt:lpstr>
      <vt:lpstr>So What Are the Requirements of an Offer?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6-1</dc:title>
  <dc:creator>Linda Christensen</dc:creator>
  <cp:lastModifiedBy>Linda Christensen</cp:lastModifiedBy>
  <cp:revision>30</cp:revision>
  <dcterms:created xsi:type="dcterms:W3CDTF">2012-10-30T16:29:35Z</dcterms:created>
  <dcterms:modified xsi:type="dcterms:W3CDTF">2014-03-31T17:08:21Z</dcterms:modified>
</cp:coreProperties>
</file>