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6A6F-0CEF-4C1C-9E6C-DBB1BA17B38A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F180-003E-4FC9-9A45-C784111B7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6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6A6F-0CEF-4C1C-9E6C-DBB1BA17B38A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F180-003E-4FC9-9A45-C784111B7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43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6A6F-0CEF-4C1C-9E6C-DBB1BA17B38A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F180-003E-4FC9-9A45-C784111B7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52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6A6F-0CEF-4C1C-9E6C-DBB1BA17B38A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F180-003E-4FC9-9A45-C784111B7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4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6A6F-0CEF-4C1C-9E6C-DBB1BA17B38A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F180-003E-4FC9-9A45-C784111B7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09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6A6F-0CEF-4C1C-9E6C-DBB1BA17B38A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F180-003E-4FC9-9A45-C784111B7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08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6A6F-0CEF-4C1C-9E6C-DBB1BA17B38A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F180-003E-4FC9-9A45-C784111B7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246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6A6F-0CEF-4C1C-9E6C-DBB1BA17B38A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F180-003E-4FC9-9A45-C784111B7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45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6A6F-0CEF-4C1C-9E6C-DBB1BA17B38A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F180-003E-4FC9-9A45-C784111B7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97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6A6F-0CEF-4C1C-9E6C-DBB1BA17B38A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F180-003E-4FC9-9A45-C784111B7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121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6A6F-0CEF-4C1C-9E6C-DBB1BA17B38A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F180-003E-4FC9-9A45-C784111B7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56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36A6F-0CEF-4C1C-9E6C-DBB1BA17B38A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BF180-003E-4FC9-9A45-C784111B7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7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66949" y="4495800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Legislation enacted at the local level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381000"/>
            <a:ext cx="70104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Vocabulary Review</a:t>
            </a:r>
          </a:p>
          <a:p>
            <a:r>
              <a:rPr lang="en-US" i="1" dirty="0" smtClean="0"/>
              <a:t>Define each of the following vocabulary terms.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66949" y="1524000"/>
            <a:ext cx="198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</a:t>
            </a:r>
            <a:r>
              <a:rPr lang="en-US" sz="2000" dirty="0" smtClean="0"/>
              <a:t>onstitution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1014548" y="1981200"/>
            <a:ext cx="66054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Document that sets forth the framework of a government and its relationship to the people it governs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143000" y="2879747"/>
            <a:ext cx="10420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S</a:t>
            </a:r>
            <a:r>
              <a:rPr lang="en-US" sz="2000" dirty="0" smtClean="0"/>
              <a:t>tatutes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1159454" y="3273418"/>
            <a:ext cx="2988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Laws enacted by legislatures.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145177" y="3886200"/>
            <a:ext cx="15212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Ordinance 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1181216" y="5340140"/>
            <a:ext cx="1095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Case </a:t>
            </a:r>
            <a:r>
              <a:rPr lang="en-US" sz="2000" dirty="0"/>
              <a:t>law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81215" y="5755379"/>
            <a:ext cx="64387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Law made after a trial has ended and one of the parties has appealed the result to a higher court.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66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609600"/>
            <a:ext cx="266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	</a:t>
            </a:r>
            <a:r>
              <a:rPr lang="en-US" dirty="0" smtClean="0"/>
              <a:t>S</a:t>
            </a:r>
            <a:r>
              <a:rPr lang="en-US" i="1" dirty="0" smtClean="0"/>
              <a:t>tare </a:t>
            </a:r>
            <a:r>
              <a:rPr lang="en-US" i="1" dirty="0" err="1"/>
              <a:t>decisis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43000" y="978932"/>
            <a:ext cx="586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The legal doctrine that requires lower courts to follow established case law in</a:t>
            </a:r>
            <a:r>
              <a:rPr lang="en-US" dirty="0"/>
              <a:t> </a:t>
            </a:r>
            <a:r>
              <a:rPr lang="en-US" b="1" i="1" dirty="0"/>
              <a:t>deciding similar cases (“to adhere to decided cases”).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91987" y="1972269"/>
            <a:ext cx="2410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Administrative </a:t>
            </a:r>
            <a:r>
              <a:rPr lang="en-US" dirty="0"/>
              <a:t>agencies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6583" y="2341601"/>
            <a:ext cx="64734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Governmental bodies created by federal, state, and local legislatures to carry out particular laws.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57320" y="3209891"/>
            <a:ext cx="950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Civil </a:t>
            </a:r>
            <a:r>
              <a:rPr lang="en-US" dirty="0"/>
              <a:t>law</a:t>
            </a:r>
          </a:p>
        </p:txBody>
      </p:sp>
      <p:sp>
        <p:nvSpPr>
          <p:cNvPr id="7" name="Rectangle 6"/>
          <p:cNvSpPr/>
          <p:nvPr/>
        </p:nvSpPr>
        <p:spPr>
          <a:xfrm>
            <a:off x="1162100" y="3590947"/>
            <a:ext cx="6762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The group of laws that make up for wrongs against individual persons.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88227" y="4461357"/>
            <a:ext cx="1343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riminal </a:t>
            </a:r>
            <a:r>
              <a:rPr lang="en-US" dirty="0"/>
              <a:t>law</a:t>
            </a:r>
          </a:p>
        </p:txBody>
      </p:sp>
      <p:sp>
        <p:nvSpPr>
          <p:cNvPr id="9" name="Rectangle 8"/>
          <p:cNvSpPr/>
          <p:nvPr/>
        </p:nvSpPr>
        <p:spPr>
          <a:xfrm>
            <a:off x="1162100" y="4830689"/>
            <a:ext cx="6142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Laws governing the citizens’ right to live in peace.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183930" y="5410200"/>
            <a:ext cx="1651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Substantive </a:t>
            </a:r>
            <a:r>
              <a:rPr lang="en-US" dirty="0"/>
              <a:t>law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88226" y="5789470"/>
            <a:ext cx="65841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Laws defining rights and duties of conduct except those involved in enforcement.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86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149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Christensen</dc:creator>
  <cp:lastModifiedBy>Linda Christensen</cp:lastModifiedBy>
  <cp:revision>5</cp:revision>
  <dcterms:created xsi:type="dcterms:W3CDTF">2012-09-09T23:50:03Z</dcterms:created>
  <dcterms:modified xsi:type="dcterms:W3CDTF">2012-09-10T00:35:00Z</dcterms:modified>
</cp:coreProperties>
</file>