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750" autoAdjust="0"/>
  </p:normalViewPr>
  <p:slideViewPr>
    <p:cSldViewPr>
      <p:cViewPr varScale="1">
        <p:scale>
          <a:sx n="103" d="100"/>
          <a:sy n="103" d="100"/>
        </p:scale>
        <p:origin x="-20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86A7288-6EB8-4E65-8588-D70D2F178630}" type="datetimeFigureOut">
              <a:rPr lang="en-US" smtClean="0"/>
              <a:t>3/7/2014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814E57-B3E7-4DC6-93C2-3A5257C0703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6A7288-6EB8-4E65-8588-D70D2F178630}" type="datetimeFigureOut">
              <a:rPr lang="en-US" smtClean="0"/>
              <a:t>3/7/2014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814E57-B3E7-4DC6-93C2-3A5257C0703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6A7288-6EB8-4E65-8588-D70D2F178630}" type="datetimeFigureOut">
              <a:rPr lang="en-US" smtClean="0"/>
              <a:t>3/7/2014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814E57-B3E7-4DC6-93C2-3A5257C0703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86A7288-6EB8-4E65-8588-D70D2F178630}" type="datetimeFigureOut">
              <a:rPr lang="en-US" smtClean="0"/>
              <a:t>3/7/2014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814E57-B3E7-4DC6-93C2-3A5257C0703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D86A7288-6EB8-4E65-8588-D70D2F178630}" type="datetimeFigureOut">
              <a:rPr lang="en-US" smtClean="0"/>
              <a:t>3/7/2014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814E57-B3E7-4DC6-93C2-3A5257C0703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86A7288-6EB8-4E65-8588-D70D2F178630}" type="datetimeFigureOut">
              <a:rPr lang="en-US" smtClean="0"/>
              <a:t>3/7/2014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814E57-B3E7-4DC6-93C2-3A5257C07039}"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6A7288-6EB8-4E65-8588-D70D2F178630}" type="datetimeFigureOut">
              <a:rPr lang="en-US" smtClean="0"/>
              <a:t>3/7/2014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814E57-B3E7-4DC6-93C2-3A5257C0703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6A7288-6EB8-4E65-8588-D70D2F178630}" type="datetimeFigureOut">
              <a:rPr lang="en-US" smtClean="0"/>
              <a:t>3/7/2014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814E57-B3E7-4DC6-93C2-3A5257C0703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6A7288-6EB8-4E65-8588-D70D2F178630}" type="datetimeFigureOut">
              <a:rPr lang="en-US" smtClean="0"/>
              <a:t>3/7/2014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814E57-B3E7-4DC6-93C2-3A5257C0703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D86A7288-6EB8-4E65-8588-D70D2F178630}" type="datetimeFigureOut">
              <a:rPr lang="en-US" smtClean="0"/>
              <a:t>3/7/2014</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B6814E57-B3E7-4DC6-93C2-3A5257C0703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6A7288-6EB8-4E65-8588-D70D2F178630}" type="datetimeFigureOut">
              <a:rPr lang="en-US" smtClean="0"/>
              <a:t>3/7/2014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814E57-B3E7-4DC6-93C2-3A5257C0703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D86A7288-6EB8-4E65-8588-D70D2F178630}" type="datetimeFigureOut">
              <a:rPr lang="en-US" smtClean="0"/>
              <a:t>3/7/2014</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B6814E57-B3E7-4DC6-93C2-3A5257C0703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81200"/>
            <a:ext cx="7772400" cy="1470025"/>
          </a:xfrm>
        </p:spPr>
        <p:txBody>
          <a:bodyPr/>
          <a:lstStyle/>
          <a:p>
            <a:r>
              <a:rPr lang="en-US" dirty="0" smtClean="0"/>
              <a:t>Chapter 3 situations  </a:t>
            </a:r>
            <a:br>
              <a:rPr lang="en-US" dirty="0" smtClean="0"/>
            </a:br>
            <a:r>
              <a:rPr lang="en-US" dirty="0" smtClean="0"/>
              <a:t>By Seyvon Jones</a:t>
            </a:r>
            <a:endParaRPr lang="en-US" dirty="0"/>
          </a:p>
        </p:txBody>
      </p:sp>
    </p:spTree>
    <p:extLst>
      <p:ext uri="{BB962C8B-B14F-4D97-AF65-F5344CB8AC3E}">
        <p14:creationId xmlns:p14="http://schemas.microsoft.com/office/powerpoint/2010/main" val="315418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447800"/>
            <a:ext cx="7520940" cy="1794972"/>
          </a:xfrm>
        </p:spPr>
        <p:txBody>
          <a:bodyPr/>
          <a:lstStyle/>
          <a:p>
            <a:r>
              <a:rPr lang="en-US" dirty="0" smtClean="0"/>
              <a:t>Gomez wanted to sue Shapiro for failure to complete work under their contract but could not afford the expenses and time delay associated with litigation. What alternatives are available to resolve this matter?</a:t>
            </a:r>
            <a:endParaRPr lang="en-US" dirty="0"/>
          </a:p>
        </p:txBody>
      </p:sp>
      <p:sp>
        <p:nvSpPr>
          <p:cNvPr id="4" name="TextBox 3"/>
          <p:cNvSpPr txBox="1"/>
          <p:nvPr/>
        </p:nvSpPr>
        <p:spPr>
          <a:xfrm>
            <a:off x="2514600" y="429430"/>
            <a:ext cx="3505200" cy="369332"/>
          </a:xfrm>
          <a:prstGeom prst="rect">
            <a:avLst/>
          </a:prstGeom>
          <a:noFill/>
        </p:spPr>
        <p:txBody>
          <a:bodyPr wrap="square" rtlCol="0">
            <a:spAutoFit/>
          </a:bodyPr>
          <a:lstStyle/>
          <a:p>
            <a:r>
              <a:rPr lang="en-US" dirty="0" smtClean="0"/>
              <a:t>	</a:t>
            </a:r>
            <a:r>
              <a:rPr lang="en-US" b="1" dirty="0" smtClean="0"/>
              <a:t>Case 1</a:t>
            </a:r>
            <a:endParaRPr lang="en-US" b="1" dirty="0"/>
          </a:p>
        </p:txBody>
      </p:sp>
    </p:spTree>
    <p:extLst>
      <p:ext uri="{BB962C8B-B14F-4D97-AF65-F5344CB8AC3E}">
        <p14:creationId xmlns:p14="http://schemas.microsoft.com/office/powerpoint/2010/main" val="32173046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Mediation, arbitration, or small claims court.</a:t>
            </a:r>
            <a:endParaRPr lang="en-US" dirty="0"/>
          </a:p>
        </p:txBody>
      </p:sp>
    </p:spTree>
    <p:extLst>
      <p:ext uri="{BB962C8B-B14F-4D97-AF65-F5344CB8AC3E}">
        <p14:creationId xmlns:p14="http://schemas.microsoft.com/office/powerpoint/2010/main" val="29265556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June lost her case in trial court. She thought that the plaintiff, Sid, had lied during the trial. On appear, she requested that she be allowed to appear and explain why she thought Sid had lied. Will her request be granted?</a:t>
            </a:r>
            <a:endParaRPr lang="en-US" dirty="0"/>
          </a:p>
        </p:txBody>
      </p:sp>
      <p:sp>
        <p:nvSpPr>
          <p:cNvPr id="4" name="TextBox 3"/>
          <p:cNvSpPr txBox="1"/>
          <p:nvPr/>
        </p:nvSpPr>
        <p:spPr>
          <a:xfrm>
            <a:off x="2667000" y="304800"/>
            <a:ext cx="3657600" cy="369332"/>
          </a:xfrm>
          <a:prstGeom prst="rect">
            <a:avLst/>
          </a:prstGeom>
          <a:noFill/>
        </p:spPr>
        <p:txBody>
          <a:bodyPr wrap="square" rtlCol="0">
            <a:spAutoFit/>
          </a:bodyPr>
          <a:lstStyle/>
          <a:p>
            <a:r>
              <a:rPr lang="en-US" dirty="0" smtClean="0"/>
              <a:t>	Case 2</a:t>
            </a:r>
            <a:endParaRPr lang="en-US" dirty="0"/>
          </a:p>
        </p:txBody>
      </p:sp>
    </p:spTree>
    <p:extLst>
      <p:ext uri="{BB962C8B-B14F-4D97-AF65-F5344CB8AC3E}">
        <p14:creationId xmlns:p14="http://schemas.microsoft.com/office/powerpoint/2010/main" val="3044092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No. NO witness are allowed before an appellate court.</a:t>
            </a:r>
            <a:endParaRPr lang="en-US" dirty="0"/>
          </a:p>
        </p:txBody>
      </p:sp>
    </p:spTree>
    <p:extLst>
      <p:ext uri="{BB962C8B-B14F-4D97-AF65-F5344CB8AC3E}">
        <p14:creationId xmlns:p14="http://schemas.microsoft.com/office/powerpoint/2010/main" val="3323726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On may 7, Bart masters turned 18 . The evening of that day , he was caught stealing a woman’s purse. “don’t worry “, he told his friend Julia, “I just turned 18 they wont try me as an adult . </a:t>
            </a:r>
            <a:r>
              <a:rPr lang="en-US" dirty="0" err="1" smtClean="0"/>
              <a:t>Im</a:t>
            </a:r>
            <a:r>
              <a:rPr lang="en-US" dirty="0" smtClean="0"/>
              <a:t> too close to being a </a:t>
            </a:r>
            <a:r>
              <a:rPr lang="en-US" dirty="0" err="1" smtClean="0"/>
              <a:t>juvinal</a:t>
            </a:r>
            <a:r>
              <a:rPr lang="en-US" dirty="0" smtClean="0"/>
              <a:t>”. Is her correct? </a:t>
            </a:r>
          </a:p>
        </p:txBody>
      </p:sp>
      <p:sp>
        <p:nvSpPr>
          <p:cNvPr id="4" name="TextBox 3"/>
          <p:cNvSpPr txBox="1"/>
          <p:nvPr/>
        </p:nvSpPr>
        <p:spPr>
          <a:xfrm>
            <a:off x="3429000" y="381000"/>
            <a:ext cx="2971800" cy="369332"/>
          </a:xfrm>
          <a:prstGeom prst="rect">
            <a:avLst/>
          </a:prstGeom>
          <a:noFill/>
        </p:spPr>
        <p:txBody>
          <a:bodyPr wrap="square" rtlCol="0">
            <a:spAutoFit/>
          </a:bodyPr>
          <a:lstStyle/>
          <a:p>
            <a:r>
              <a:rPr lang="en-US" dirty="0" smtClean="0"/>
              <a:t>Case 3</a:t>
            </a:r>
            <a:endParaRPr lang="en-US" dirty="0"/>
          </a:p>
        </p:txBody>
      </p:sp>
    </p:spTree>
    <p:extLst>
      <p:ext uri="{BB962C8B-B14F-4D97-AF65-F5344CB8AC3E}">
        <p14:creationId xmlns:p14="http://schemas.microsoft.com/office/powerpoint/2010/main" val="16124475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No. Bart masters will be charged with as an adult because he is not under the age of 18. actually, in the eyes of the law, an individual turns one year old on the 365</a:t>
            </a:r>
            <a:r>
              <a:rPr lang="en-US" baseline="30000" dirty="0" smtClean="0"/>
              <a:t>th</a:t>
            </a:r>
            <a:r>
              <a:rPr lang="en-US" dirty="0" smtClean="0"/>
              <a:t> day from his previous birthday  other words, Bart turned 18 one second </a:t>
            </a:r>
            <a:r>
              <a:rPr lang="en-US" smtClean="0"/>
              <a:t>after midnight </a:t>
            </a:r>
            <a:r>
              <a:rPr lang="en-US" dirty="0" smtClean="0"/>
              <a:t>on may 6</a:t>
            </a:r>
            <a:endParaRPr lang="en-US" dirty="0"/>
          </a:p>
        </p:txBody>
      </p:sp>
    </p:spTree>
    <p:extLst>
      <p:ext uri="{BB962C8B-B14F-4D97-AF65-F5344CB8AC3E}">
        <p14:creationId xmlns:p14="http://schemas.microsoft.com/office/powerpoint/2010/main" val="370566337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70</TotalTime>
  <Words>223</Words>
  <Application>Microsoft Office PowerPoint</Application>
  <PresentationFormat>On-screen Show (4:3)</PresentationFormat>
  <Paragraphs>10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Angles</vt:lpstr>
      <vt:lpstr>Chapter 3 situations   By Seyvon Jones</vt:lpstr>
      <vt:lpstr>PowerPoint Presentation</vt:lpstr>
      <vt:lpstr>PowerPoint Presentation</vt:lpstr>
      <vt:lpstr>PowerPoint Presentation</vt:lpstr>
      <vt:lpstr>PowerPoint Presentation</vt:lpstr>
      <vt:lpstr>PowerPoint Presentation</vt:lpstr>
      <vt:lpstr>PowerPoint Presentation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 situations   By Seyvon Jones</dc:title>
  <dc:creator>Seyvon Jones</dc:creator>
  <cp:lastModifiedBy>Seyvon Jones</cp:lastModifiedBy>
  <cp:revision>7</cp:revision>
  <dcterms:created xsi:type="dcterms:W3CDTF">2014-03-05T16:59:06Z</dcterms:created>
  <dcterms:modified xsi:type="dcterms:W3CDTF">2014-03-07T17:20:42Z</dcterms:modified>
</cp:coreProperties>
</file>