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57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4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80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60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72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06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58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7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3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0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1EFB3-1C84-44F3-BFEF-D44FA45DC925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A3C92-48DE-4EBE-862A-2C8E38F6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91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cyber+law&amp;source=lnms&amp;tbm=isch&amp;sa=X&amp;ei=UEjVUt7hL_S-sQTmuoLoDQ&amp;ved=0CAcQ_AUoAQ&amp;biw=1280&amp;bih=922#q=email&amp;tbm=isch&amp;imgdii=_" TargetMode="External"/><Relationship Id="rId2" Type="http://schemas.openxmlformats.org/officeDocument/2006/relationships/hyperlink" Target="https://www.google.com/search?q=cyber+law&amp;source=lnms&amp;tbm=isch&amp;sa=X&amp;ei=UEjVUt7hL_S-sQTmuoLoDQ&amp;ved=0CAcQ_AUoAQ&amp;biw=1280&amp;bih=922#q=chat+room&amp;tbm=isch&amp;facrc=_&amp;imgdii=_&amp;imgrc=sFDp257awfQHpM%253A%3BlPvR99EWnpULjM%3Bhttp%253A%252F%252Fconnect.nmmu.ac.za%252FCommunitySite%252Fmedia%252FSeventh_Day_Adventist_Student_Movement%252Fchat-20room-20logo.jpg%3Bhttp%253A%252F%252Fconnect.nmmu.ac.za%252FGroup-pages%252FSeventh_Day_Adventist_Student_Movement%252FPages%252FChat-Room%3B425%3B28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om/search?q=cyber+law&amp;source=lnms&amp;tbm=isch&amp;sa=X&amp;ei=UEjVUt7hL_S-sQTmuoLoDQ&amp;ved=0CAcQ_AUoAQ&amp;biw=1280&amp;bih=922#q=cyber+law&amp;tbm=isch&amp;facrc=_&amp;imgdii=_&amp;imgrc=IWoLvxHq3sbk-M%253A%3B_7zEeQ1vG1Is-M%3Bhttp%253A%252F%252F1.bp.blogspot.com%252F_DQp0uw3H4-o%252FTFb5CPCQd4I%252FAAAAAAAAABo%252FfkscpIrFAfw%252Fs320%252FCYBER%25252BPOLICE.jpg%3Bhttp%253A%252F%252Ftechwithprateek.blogspot.com%252F2013%252F03%252Fcyber-law.html%3B200%3B17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Chat Room Discussions about Illegal Matters Provides Basis for Warrant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2286000"/>
            <a:ext cx="6934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Mike Cavanaugh and </a:t>
            </a:r>
            <a:r>
              <a:rPr lang="en-US" dirty="0" err="1" smtClean="0">
                <a:solidFill>
                  <a:schemeClr val="tx1"/>
                </a:solidFill>
              </a:rPr>
              <a:t>Torin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Grumm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55786"/>
            <a:ext cx="4048125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427248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2438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600201"/>
            <a:ext cx="4419600" cy="2743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800" dirty="0" err="1"/>
              <a:t>Cyberlaw</a:t>
            </a:r>
            <a:endParaRPr lang="en-US" sz="8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895600"/>
            <a:ext cx="4694257" cy="3124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457" y="304800"/>
            <a:ext cx="15240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770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Warrant- A document issued by a legal or government official authorizing the police or some other body to make an arrest, search premises, or carry out some other action relating tot the administration of justice. </a:t>
            </a:r>
          </a:p>
          <a:p>
            <a:endParaRPr lang="en-US" dirty="0" smtClean="0"/>
          </a:p>
          <a:p>
            <a:r>
              <a:rPr lang="en-US" dirty="0" smtClean="0"/>
              <a:t> Evidence- The available body of facts or information indicating whether a belief or proposition is true or valid. </a:t>
            </a:r>
          </a:p>
          <a:p>
            <a:endParaRPr lang="en-US" dirty="0" smtClean="0"/>
          </a:p>
          <a:p>
            <a:r>
              <a:rPr lang="en-US" dirty="0" smtClean="0"/>
              <a:t>E-mail Account-  A method of exchanging digital messages from an author to one or more recipients. Modern email operates across the Internet or other computer networks. </a:t>
            </a:r>
          </a:p>
          <a:p>
            <a:endParaRPr lang="en-US" dirty="0" smtClean="0"/>
          </a:p>
          <a:p>
            <a:r>
              <a:rPr lang="en-US" dirty="0" smtClean="0"/>
              <a:t>Chat Rooms- An area on the Internet or other computer network where users can communicate, typically limiting communication to a particular topic.</a:t>
            </a:r>
          </a:p>
          <a:p>
            <a:endParaRPr lang="en-US" dirty="0" smtClean="0"/>
          </a:p>
          <a:p>
            <a:r>
              <a:rPr lang="en-US" dirty="0" smtClean="0"/>
              <a:t>Pornography- Printed or visual material containing the explicit description or display of sexual organs or activity, intended to stimulate erotic rather than aesthetic or emotional feelings. </a:t>
            </a:r>
          </a:p>
          <a:p>
            <a:endParaRPr lang="en-US" dirty="0" smtClean="0"/>
          </a:p>
          <a:p>
            <a:r>
              <a:rPr lang="en-US" sz="2200" dirty="0" smtClean="0"/>
              <a:t>Source: Google definitions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012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Dietz was charged with possessing child pornography on his computer and shipping and receiving such material through his e-mail account. He was traced by an undercover agent who participates in chat rooms where it is suspected child pornographers share information. Dietz e-mailed pornography to the agent who got a subpoena that was served on AOL to obtain details of </a:t>
            </a:r>
            <a:r>
              <a:rPr lang="en-US" dirty="0" err="1" smtClean="0"/>
              <a:t>Deitz's</a:t>
            </a:r>
            <a:r>
              <a:rPr lang="en-US" dirty="0" smtClean="0"/>
              <a:t> transmissions. That search revealed more trafficking in child pornography and was the basis of the charges made against him. He moved to suppress the evidence, contending the warrant was improper.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491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Dietz request that the warrant was improper was denied. This was because he shared information in a chat room regarding child pornography which provided probable cause for a warrant to be issued to search his apartment and computer for the presence of pornography. Adequate probable cause for a warrant was also to be issued to require AOL to allow the agents to search </a:t>
            </a:r>
            <a:r>
              <a:rPr lang="en-US" dirty="0" err="1" smtClean="0"/>
              <a:t>Deitz's</a:t>
            </a:r>
            <a:r>
              <a:rPr lang="en-US" dirty="0" smtClean="0"/>
              <a:t> e-mail activity.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693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599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https://www.google.com/search?q=cyber+law&amp;source=lnms&amp;tbm=isch&amp;sa=X&amp;ei=UEjVUt7hL_S-sQTmuoLoDQ&amp;ved=0CAcQ_AUoAQ&amp;biw=1280&amp;bih=922#facrc=_&amp;imgrc=jzMVmv3LHq54zM%253A%3BUdUXi8VcaPfq9M%3Bhttp%253A%252F%252Fwww.learntoday.in%252Fblog%252Fwp-content%252Fuploads%252F2013%252F04%252Fcyber.jpg%3Bhttp%253A%252F%252Fwww.learntoday.in%252Fblog%252Fcyber-law-a-growing-career-in-india%252F%3B1280%3B852 </a:t>
            </a:r>
          </a:p>
          <a:p>
            <a:r>
              <a:rPr lang="en-US" dirty="0" smtClean="0">
                <a:hlinkClick r:id="rId2"/>
              </a:rPr>
              <a:t>https://www.google.com/search?q=cyber+law&amp;source=lnms&amp;tbm=isch&amp;sa=X&amp;ei=UEjVUt7hL_S-sQTmuoLoDQ&amp;ved=0CAcQ_AUoAQ&amp;biw=1280&amp;bih=922#q=chat+room&amp;tbm=isch&amp;facrc=_&amp;imgdii=_&amp;imgrc=sFDp257awfQHpM%253A%3BlPvR99EWnpULjM%3Bhttp%253A%252F%252Fconnect.nmmu.ac.za%252FCommunitySite%252Fmedia%252FSeventh_Day_Adventist_Student_Movement%252Fchat-20room-20logo.jpg%3Bhttp%253A%252F%252Fconnect.nmmu.ac.za%252FGroup-pages%252FSeventh_Day_Adventist_Student_Movement%252FPages%252FChat-Room%3B425%3B282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https://www.google.com/search?q=cyber+law&amp;source=lnms&amp;tbm=isch&amp;sa=X&amp;ei=UEjVUt7hL_S-sQTmuoLoDQ&amp;ved=0CAcQ_AUoAQ&amp;biw=1280&amp;bih=922#q=email&amp;tbm=isch&amp;imgdii=_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s://www.google.com/search?q=cyber+law&amp;source=lnms&amp;tbm=isch&amp;sa=X&amp;ei=UEjVUt7hL_S-sQTmuoLoDQ&amp;ved=0CAcQ_AUoAQ&amp;biw=1280&amp;bih=922#q=cyber+law&amp;tbm=isch&amp;facrc=_&amp;imgdii=_&amp;imgrc=IWoLvxHq3sbk-M%253A%3B_7zEeQ1vG1Is-M%3Bhttp%253A%252F%252F1.bp.blogspot.com%252F_DQp0uw3H4-o%252FTFb5CPCQd4I%252FAAAAAAAAABo%252FfkscpIrFAfw%252Fs320%252FCYBER%25252BPOLICE.jpg%3Bhttp%253A%252F%252Ftechwithprateek.blogspot.com%252F2013%252F03%252Fcyber-law.html%3B200%3B175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237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357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Chat Room Discussions about Illegal Matters Provides Basis for Warrant</vt:lpstr>
      <vt:lpstr>Topic</vt:lpstr>
      <vt:lpstr>Key Words</vt:lpstr>
      <vt:lpstr>Case Summary </vt:lpstr>
      <vt:lpstr>Final Decision </vt:lpstr>
      <vt:lpstr>Picture Sources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 Room Discussions about Illegal Matters Provides Basis for Warrant</dc:title>
  <dc:creator>Michael Cavanaugh</dc:creator>
  <cp:lastModifiedBy>Linda Christensen</cp:lastModifiedBy>
  <cp:revision>4</cp:revision>
  <dcterms:created xsi:type="dcterms:W3CDTF">2014-01-14T13:53:43Z</dcterms:created>
  <dcterms:modified xsi:type="dcterms:W3CDTF">2014-01-14T14:35:19Z</dcterms:modified>
</cp:coreProperties>
</file>