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65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4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27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15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08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3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55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5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89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88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4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EE841-54B3-4078-B947-2CF3EB30307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C4E44-D6E8-42AA-A427-342FA6BB1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817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Contract Financing Terms Do Not Violate State Law Regarding Health Clubs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Justin </a:t>
            </a:r>
            <a:r>
              <a:rPr lang="en-US" dirty="0" err="1" smtClean="0"/>
              <a:t>Larwa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Justin Hitchens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694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fitness club showed her the paper work and for the financing instead of paying the full payment to use the gym up front would cost more.</a:t>
            </a:r>
          </a:p>
          <a:p>
            <a:r>
              <a:rPr lang="en-US" dirty="0" smtClean="0"/>
              <a:t>She wanted out of the membership but she signed a contact, so there is a fee for leaving the contract early.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647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Club Contract- A contract provided by the gym to let members work out for a fee.</a:t>
            </a:r>
          </a:p>
          <a:p>
            <a:r>
              <a:rPr lang="en-US" dirty="0" smtClean="0"/>
              <a:t>Class Action- </a:t>
            </a:r>
            <a:r>
              <a:rPr lang="en-US" dirty="0" smtClean="0">
                <a:effectLst/>
              </a:rPr>
              <a:t>A lawsuit filed or defended by an individual or small group acting on behalf of a large group.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78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1"/>
            <a:ext cx="8229600" cy="2362200"/>
          </a:xfrm>
        </p:spPr>
        <p:txBody>
          <a:bodyPr/>
          <a:lstStyle/>
          <a:p>
            <a:r>
              <a:rPr lang="en-US" i="1" dirty="0" smtClean="0"/>
              <a:t>Ruiz v. Bally Total Fitness Holding Corp.</a:t>
            </a:r>
            <a:r>
              <a:rPr lang="en-US" dirty="0" smtClean="0"/>
              <a:t>, 496 F.3d 1 (1st Cir., 2007)</a:t>
            </a:r>
          </a:p>
          <a:p>
            <a:endParaRPr lang="en-US" dirty="0"/>
          </a:p>
        </p:txBody>
      </p:sp>
      <p:sp>
        <p:nvSpPr>
          <p:cNvPr id="4" name="AutoShape 2" descr="data:image/jpeg;base64,/9j/4AAQSkZJRgABAQAAAQABAAD/2wCEAAkGBhQQEBUSExMTFBUWFBgVGRcWGBcYGRcVHBQaFhcWGBsZHCYeGBklGRUVIC8gIykpLC0tFh4xNTAqNSYsLCkBCQoKDgwOGg8PGiwkHyQsLCwsNSwvLCwvMSwpLCwsLCwuKSwvLSksNTUpLCwqLCwsLywyLCwtKSosKSw0LCksKf/AABEIAOEA4QMBIgACEQEDEQH/xAAcAAEAAgIDAQAAAAAAAAAAAAAABgcEBQECAwj/xABREAABAwICBgYHAwYJCgcAAAABAAIDBBEFEgYHITFBURMiYXGBkRQjMlJyobEzQmIVdIKys8EIFiQ2Q1OS0eEXJTVzosLD0vDxGDREVGNkk//EABsBAQACAwEBAAAAAAAAAAAAAAAEBgEDBQIH/8QANhEAAgECAwQIBQQBBQAAAAAAAAECAwQRITEFElHRE0FxgZGhsfAGFCJhwTIzQuEjNGJykqL/2gAMAwEAAhEDEQA/ALxREQBERAEREAREQBERAEREARcFwHELjpBzHmgwOyLgPB4hcoAiIgCIiAIiIAiIgCIiAIiIAiIgCIiAIiIAiIgCIhKALCxTGYaVmeaRrB2nae4bz4KHaW6zGxEw0uV8gNnSEXY3mG+875D5KsqysfM8ySvdI873O2nu7B2BRqldRyjmWKw2FUrpTrPdj5vl7yLCxfW7vFNCeID5dg7CGg38yFE67TitmvmqHNB+6wNYPkL+ZWjRRZVJS1ZaqGzLWgvpgu15vz/B6T1D5Pbe9/xOc76lePRDkPJdkWt5nQWWSO8M7mew97Phc5v0K3FFprWw2y1DyBwfleP9oX+a0iLKbWhrqUadTKcU+1JljYTrdIsKmG/44vqWuP0JU8wjHYatmeGRrxxG5w72naF8+r0pql0TxJG5zHjc5psR/h2blvhcSWuZw7rYFvVWNL6X4rw5eB9Goq80T1nB5EVXZribNlAs08g8fdPbu7lYQN9oUyE1NYop11Z1bWe5VXJ9hyiIvZECIiAIiIAiIgCIiAIiIAiIgCIiA4JVV6eafGYupqZ1oxdr5AdrzuLWn3e3itrrM0uMTfRIiQ9wBkcPusP3QeZt5d6q4BQ69X+KLfsTZawVzWX/ABX55ePAAIvWlpXyvEcbXPedzWi5/wAB2lTjBNU8r7OqZBG33GdZx7ydg8LqNGEpaFjubyjbLGrLD18CAk2WXTYVNL9nBM/4Y3kedrK1ZMPwzChme1me1xmvJIfhBuR4WC0mI63Tup6ew5ykfqsP71tdKMf1M50NpVrj/TUW1xk8F77yNwaAVz//AE5b8TmD95K93atq4f0TD3SN/evGp1gV0hv6QWdjGsaPmCfmsX+N9Ze/pU3mP7l5/wAf3N6W0Xm3TX/Y7VWhtbFtdSykfgAf8mElaiWJzDZ7XNPJwLT5FSjDNZdZCeu9s7eLXgA+DmgW8QVYeEYtSYvCQ6NriNj45AC5vI7OHIheo04T/S/Ej17+6tFvV6aceMW/R+/uUkisDS3Vj0TTNSXc1oJdESS4AbbsO93cVXwN1qlBxeDOla3dK6hv0nzXacqa6CaeGmLaedxMJIDXE/Zdh/8Aj+nduhSJGTi8Uerm2p3NN06iy9Puj6Qa64uNoK5Vb6sdLSbUUpJsCYnE8BtMZ7RvHYCOCshdKE1NYo+b3tpO0qulPu+64hEReyGEREAREQBERAEREAREQBa/HsYbSU8k7tzRsHvOOxrfE2WwVZa2sVL5IaRlyR6xwFyS43axthvPtFa6kt2OJP2da/M3Eab01fYteRX9VVOle6SQ3e8lzj2n93DuClWi2rqartJLmhhO0HZnePwg+yO0jwUk0L1cCLLPVNDpNhbEdrWci7g53yCmGM4zFSQmWVwa0bhxcbbGtHElRoUf5TLJfbae90FmsXpj+Ir8+HE8aLDqbDoTlDImNF3OO89rnHaSq/0m1oySEx0nq2bjIR13fCD7I79vco7pPpXLXyXeS2MHqRA7B2u953bw4LSrzOtjlHJEix2Movprr6pvjmlzfl6nLnEkuJJJNySbknmSdpXCKYaF6AOrLTTXZBwA2Ol7uTe3jw5rTGLk8Edq4uKdtT6So8F7yRGsOwmapdlhifIeOUbB3k2A8Stni2hs1JF0k74YyfZjz5nuPIAC37lY+kmkUGEwCKBkYkI6kTbNABO2R1uG/vIVRV+ISVEhlleXvPE8Oxo4N7Atk4Rhlqzn2d1cXj6RJRp9WObf4S9ox1stG8YNJVRzA2Adlf2xu2OB+v6IWtXWQbD3LUng8TqzhGpFwlo8n3n0k11xccVTesrAxTVmdgsyYF9uAeLB4HfsPiVbeFsIgiDt4jYD35RdV/rhkH8nbxu93hYD6lT66ThiUPYk5U71Qjo8U+7P8FcIiLnl+O0crmODmktc0hzSN4cNoKvrRnHG1lMyYbyLOHuvGxw81QanmqbGMk76YnZKM7fjaOsO8tF/0St9Ce7LDicLbtoq1v0i1hn3dfPuLVREXQKAEREAREQBERAEREAREQBR7DNFmirlrZRmle6zBvEcYAa234iGg34X71IVwTZYaT1NtOtOmpKDw3lg+zgY2J4lHTROmldlYwXJ+QA5knYB2qj9J9JZK+bpH3DG3EbPcb283GwuVs9PdLvTZujjPqIz1fxv4v7Ry81FVBrVd54LQvGxtmK2h0tRfW/Jc+PhxCIsjD6B88zIYxd73Bo+pJ7AAT4KOd6UlFNvREg0C0S9OmL5B6iMjN+N+8M7rbT3jmrWx3GI6GmdK4bGgNa0fedua0L1wTCWUkDIGbmNtfi4/ece0m5VU6x9I/SaoxNPqoTlH4pLdZ3h7I7ipuVGH3KUnLa97g/24+nN+9CN4jiMlRK6aV2Z7jcngOTQODRwWMl1scJ0dqKo+phe8e97LB25nWB8LqHm2XJyhRhm1GK7ka5S3QDRB1XK2d4tBG69z/SOG5reYBtc9lu6S6P6qY2WfVO6V39W3ZGD28XfIdimddiENJFnkc2ONo/7BoG0nsCk06HXIrW0NtqSdG1zbyx5dbZlSSBrS4kAAXJO4AbyqK0wx/02rfIPs29SP4Bx8Tc91ltNMtPn1t4orsg432Ok+Lk3s8+SiK81qu9ktDfsbZcrbGtV/U9FwXP0CIijliC2Gj1d0FXBL7srb9x6h+TiteurxsPcieGZ5nBTi4PRrDxPpMFFh4NU9LTQye/Ex3mwH96zF10fJ5RcZOL6giIh5CIiAIiIAiIgCIiAKB6z9Keij9FidaSQXeRvbHy7C76XU6kcQCRtIBXzvX176iV80hu97i49nADuAAHgo9ee6sF1lg2FZRr1nUnpDDxenoeAREUAvgVl6p9H7NfWPbtddkd/d+84d52foqvMOw91RKyFntSODR2c3HsAufBfQVDRthjZEwWaxoaB2AWUm3hi8eBXNv3nRUVRjrLXsXN/k1GmuO+h0cjwbPcMkfxuFgR3bT4KndH8CkrZxDGRcguc522zQRdx5m7h5qQ60cb6arELT1YAQeXSOsXeQAHiVqdDdIRQ1YlcCWFpjfbeGkg5rcbFoPddYqSUqmD0PWzbapbWLnTX1yWPJeGfeT+k0Nw/D2h1S+N7/enLQCfwsOz6rLq9ZFDCLNkL7bhE0kd19gC12nOhDq5wq6d4c7owMhOxzRcgsPA7d24qrZoXMcWPaWuabFp2EHkV7nN03glgRLOyo7Rj0larKUutaYd3InmKa3ZHXEELWDg6Q5nf2RsHmVCcQxOWofnmkfI78R2D4Rub4LGRR5TlLVlht7GhbftRS9fF5hEReCWEREARFw82B7kMl96IH/N9L+bxfqBbdYGAU3R0kDPdhjb5MAWeurFYRR8ouGpVZNcX6hERejSEREAREQBERAEREAXz/pHRdDWTx+7K4+DuuPk4L6AVUa2MH6OoZUAbJW5HfG0bD3lv6oUa4jjHEsXw9XULh03/ACXms/TEgqIvWlpXSyMjYLue4MHeTb/HwUEvTaSxZPtUuBXe+rcNgBij79he75Aean+O4s2lppJ3bmNuBzcdjWjtLiB4rnBcKbS08cDNzG2vzO9zj2kknxUB1s47dzKRp3Wkk/3GnyLvJdD9qn71KBntTaH+3H/yvfiyvJZi9znu2uc4ucfxOJcfmV1RFzy/6FgardJy2T0KQ3a65i/C4DM5nYCASO48wt7rK0YbPTuqWi0sLS4kfejG1wPOwFwq+0HjLsRpg3hISe4McSfJXdXgdFJm3ZHXvyym6mUvrptMpm1X8nfwq0sm0m/Fp+KPnVF1i9kdwXZQy6BERDAREQBZWE0XT1EUW/PI1p7r3d/sgrFUz1WYP0tWZyOrC02/1jgWjyaT5heoR3pJEa8rqhQnUfUvPq8y3QLLlEXVPlgREQBERAEREAREQBERAFptLcBFbSvi+97TDyeN37x4rcosNYrBmylUlSmpx1TxPm6xGwggjYQd4I2EHturA1U6P55HVbx1WXZHf3tz3DuGy/aVsdLdXTqmsZLCQ1kh9cdnUIHtgcSQALc7HddTOCGKjpw0ERxRMtcnc0DeTzUSnRaljLRFs2jtiFW2UKP6p6/biu/Ts7UMZxZlLA+aQ9Vo3cSeDR2k7FXeg2jzMTfNWVfrD0uXJchubKHG9t4AcAB2LSab6XmvlDWXEEZ6gOwuNrF7uW8gDgO9Zmr3TGOiL4priKR2cPAJyusGm4G2xAHkjqRlNY6GKOza9tZTlTx6SWGmqXBffj4GdrI0PgpYmTwN6PrhjmAnKbjYQDuII4c1A4IXSPDGNLnuNg1ouSewK8cSgo8ShDHSMkZcPGSQDaO0HtXnTvw/DmHK6CHmcwLj47XOWZ0U5YppIxabYnRodFKMp1M/6z18jX6A6FGiaZprGd4tYbRGz3b8SSLk9w4LnWTpI2npnQNPrZ2uYAPusIs5x5bDYd61mP62GBpbSNL3H+kkBa0dzTZzj5Kt6urfNI6SRxe9xuXH/rYOxYnUjGO7A9Wmzri5uPmrvLrw7NMupefqeKIiiFsCIiAIiIDglXnoRo96FSNYftHnpJPjIAt3AADwUF1Z6KGeUVUg9VGTkB+/IDa/c3b49ytlTLeH8mU34gvlJq2g9M5dvUu7r/oIiKWVUIiIAiIgCIiAIiIAiIgCIiAKrdalPVdIHOcXUv3Q0ENa7Z9oOJ5OOzu42kvOop2yMcx7Q5rgQWkXBB3grXUhvxwJ1hd/KVlV3U/fVwZ85Ip1pZqzfCTLSAyR7zHcl7Phv7Y+feoKCudKDi8GfRba6pXUN+k8fVdqOpYOQXIYBwC5ReSViEREMBERAERcOdbehk5Ui0O0PfXyXN2wNIzvsett2sYeezaeC2eieraSoIlqQYot4ZtEjx2+4Pn3K1qSkZExscbQ1jRYNGwAKTSot5y0K1tTbUaKdKg8Zcepc36HNLStiY2NjQ1jRYNGwAL1RFOKQ228WEREMBERAEREAREQBERAEREAREQBERAFH9IdCKat6z2lkn9Yywd43FnDvUgRYcVJYM20q1SjLfptp/Yp7GNWFVCbxWqG/hIa8Dta42PgfBRWsopITaWN8Z/G0j5nYfBfRa6SRBws4AjkQD9VGlbJ6MsND4jrRWFWKl5Pl5HziCivqfRCjebupYL9kbR9AvD+IdD/AO1i8lr+WlxOiviSh1wl5cyjCV60lI+Y2iY+Q/gaXedtg8VekOh1Ew3FLB4xtP1C2sULWCzWho5AAfRZVs+tmqp8SQw/x033vD0xKewfVlVzG8gFOzm4hzj3NadniR3KwdHtA6aj6wBkk9+SxI+EWs3wUjRb4UYxOFd7XublbreC4LL+wiItxygiIgCIiAIiIAiIgCIiAIiIAiIgCxcUxNlNDJPKSI42l7iATZo2k2G0rKUd1i/6JrPzd/6qA03+WvC/66T/APGX/lUh0c0xpMQBNNM2QtALm7WvaDuzNdYhUzqwpcJdSynETTCXpyGdM4B3R9FHa1z7ObP43XGhUEf8ZB+Ti91M1z7u22EJiOYXO0s6W2W++w3hDJ9Aoi1+P4u2kpZqh5s2KNzz4DYPE2Hihg19Lp3Ry1zqBkt6hhcC3K612gFwDrZSQDuB4HkpAvlOhnngfDizhZprXEu5vB6WUdoLXSN8CvqelqWyxtkabte0OB7CLhAeqj9Hp3STVr6Fj3GoYXBzcjgBltm6xFjvCkCo/RT+d1V8VR9I0BeCIiA0elOmlLhjWOqnuYJC4NsxzrloufZBtsK29LUtljbI3a17Q4cNhFwqi/hG/Y0nxzfs2q0NG/8AydP/AKmP9QIZNko5j2sCjoZ2U9Q97HyAFvq3lpBdlvmAtv38lI1ANc2iPptAZWtJlpg6RthtdHb1rOZuACBzaEME2r8RjghfNI4NjY0vc7gGgXJWt0Y0xpsSa99M57msIa4uY5nWIvbrAXNiPNUdjesSStweloGlz5zII5LA+sY02gAO4l5Md7e6eavDQrRluHUUdO3eBmefekdte7z+QCA3iIiAIiIAiIgCIiAIiIAiIgCjusX/AETWfm7/ANVSJa7SLCPTKSamzZOljczNa9ri17cUBSmqzV7R4lSyy1JeHsnMbcshYMvRRu3Djd52rro+fyVpG2lpJTLDJI2J4uD1XNLsriN7oztvyJvtut63+D7bdXSDuYB9CpNoRqjp8Nl6cvfPMAQ1zgA1l95a0cTzN955oZJ2qq1+Y+GUsVGD1pnh7hyjjIcPN+Xy7FaqgukGrEVuJR10s5yx9HaLKLZWEuAvf3iShgqSq0zifg7MN9DeCwNcJswt0odmc/LlvYku48VaepHHfSMMEJN30zzF25L5o/ANIb+ip46jYRYsbt2bgoZoPqy/JVVLNHUOdHK0tMRaAAA/NGQb36oLh+kUMk5VHaKuA0uqrkDrVG/ujV4qrce1ICqq5qn0t8ZmkMmUMGy/C9+xDBZ3pDfeb5heiqODUJle13p8pyua62XfYg239itxAU7/AAjfsaT45v2bVZujk7RR0/Wb9jHxHuBaXWFq/GLthaZjF0TnO2NDr5gBx7lDv/D/AP8A35f7A/vQyW814O4g9y5IuLFR3QTRH8l0pp+ldNeV0mZwsesGi2/8PzUjQwUHoFg8TdJpYgwZIXTujbwaRly27s7rK/FCcD1aimxWXEenLjJ0nq8oAGfLxvwyhTZAEREAREQBERAEREAREQBcOdYXOwLlY9fQsnifDIMzJGOY4c2uFiNnYUB3FWz32+YXd8gaLkgDmTZVHolobSvxvEIXRXZTGmfC3M7qOIzkjb7wHkt3ppRNrcYoqKYudTmGWZ0YJDXvaQG5rbwAT5oCwWvBFwQRzG5efpjPfZ/aCgWrmAQVuJ0LC70eGWMxsc4uyB8QLmtvub2LTz6BUf5dZS9D6l1FJKWZnWLxI0A7+RKAtq/FGuBFwQRzChutDGjQ4W9sWyWXLSwi9jmf1b3PJocbnksHVFOYY6jDnytldSS2Y5puHQvaHtI2nYHF438LcEBP+kF7XF+XFdlBaH+ctR+YQ/tHKdIDhzwBckAcyujalhNg5pPIEKKa3D/mWrts9W39qxRvV1QUzpoHDC6uCRsQeKiQERudkAJBzG+bMSNiAtEyC9ri/Liur6hrTYuaD2kBQjGP5x0X5pP+s1a7Xdo/B6BLW5P5Q3oWB9yCGdMBa17bnu80BZTJQ7cQe43QSgi4ItzvsWn0a0dgooMsEeQSAPdtJu7IBfaeQCpbR3HpaGGqEx/klY+rjY65PR1LXO2dgc2/ldAfQIeCL3FufBdBVsP32+YUR0P/AJvQfmP/AAyoHq1wuCaOjz4VVOd1Xelk+qzNOZsntbrtHBAXa94aLkgDmdiMkDhcEEcwbqA61MInmdSvbBJV00cjjPTRuyufdtmu39YA32dqytWNZSOjnjpYJ6VzJPWwTZg5ji0WsCSA0gcEBMnTtBylzQeVxfyXZ8gbvIFzbabbeSo+sw9lJPUSYrh9XNeqdI2tie5zWRF927nAxtAtsHDYrWxnBRWsp3Ryhgje2VrsucluW1m3cACQd5Du5AboSAm1xfbx5b12Ucw3Q1sNc6s6WRznCYZDfI3pHxuOQX6v2TQee/ZxkaAIiIAiIgCIiAIiIDR4Vomynraqsa95fVdHmabZW5G5RlsL7ua8dJtDGVssM4mmp54M2SWEjNlcOs0hwLSDsO7gpEiA0OiuiLKASkSSTSzSdJJLKQXvNrDcAAAOQXq/RlhxBtfndnbA6AM2ZcpcHE7r3uAtyiAjuk2hMOIywPqC50cBc7odmSRzm5bv2X2DdYheOD6vKairfSqW8AMXROhYB0b9pIebi4dtHHgpQiAimL6CGasdWR1lRTSOjbEeiEdi1pJHtsPErfYPQOghEb5pJ3An1kmXMbm9jlAGzdu4LNRAavSfAG19JLSvc5jZQAXNtmADg7ZcEcFmYfSCGGOIEkRsawE7yGtDbnt2LIRAaaq0YZJXxVxe4PiifEGi2Uh5uSeN9gTS7RhmJUj6WR72NeWEuZbMMrw8WuCN7QtyiA84osrA3k0DyFlFP8mdOaCWhe572SSumDzYPZI52fM2wtsPPhsN1L0QGpwzR5tPQsomucWMh6EONs2XLlubbLrRYLq8kpGxRx4lWdFERaMiHKWg3yn1d7Hdv4qZogNJpDo6+qdG5lXUUxZf7Ess6/vB7SCvPRjRBlCZn9LLPLO4OkllIzGws0WaAAAOxb9EBCa3VoZmvjkxGufBI8udC50ZBDn5izNkzZeG/cplBAGMaxos1oDQOQAsF6IgCIiAIiIAiIgCIiAIiIAiIgCIiAIiIAiIgCIiAIiIAiIgCIiAIiIAiIgCIiAIiIAiIgP/2Q==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QQEBUSExMTFBUWFBgVGRcWGBcYGRcVHBQaFhcWGBsZHCYeGBklGRUVIC8gIykpLC0tFh4xNTAqNSYsLCkBCQoKDgwOGg8PGiwkHyQsLCwsNSwvLCwvMSwpLCwsLCwuKSwvLSksNTUpLCwqLCwsLywyLCwtKSosKSw0LCksKf/AABEIAOEA4QMBIgACEQEDEQH/xAAcAAEAAgIDAQAAAAAAAAAAAAAABgcEBQECAwj/xABREAABAwICBgYHAwYJCgcAAAABAAIDBBEFEgYHITFBURMiYXGBkRQjMlJyobEzQmIVdIKys8EIFiQ2Q1OS0eEXJTVzosLD0vDxGDREVGNkk//EABsBAQACAwEBAAAAAAAAAAAAAAAEBgEDBQIH/8QANhEAAgECAwQIBQQBBQAAAAAAAAECAwQRITEFElHRE0FxgZGhsfAGFCJhwTIzQuEjNGJykqL/2gAMAwEAAhEDEQA/ALxREQBERAEREAREQBERAEREARcFwHELjpBzHmgwOyLgPB4hcoAiIgCIiAIiIAiIgCIiAIiIAiIgCIiAIiIAiIgCIhKALCxTGYaVmeaRrB2nae4bz4KHaW6zGxEw0uV8gNnSEXY3mG+875D5KsqysfM8ySvdI873O2nu7B2BRqldRyjmWKw2FUrpTrPdj5vl7yLCxfW7vFNCeID5dg7CGg38yFE67TitmvmqHNB+6wNYPkL+ZWjRRZVJS1ZaqGzLWgvpgu15vz/B6T1D5Pbe9/xOc76lePRDkPJdkWt5nQWWSO8M7mew97Phc5v0K3FFprWw2y1DyBwfleP9oX+a0iLKbWhrqUadTKcU+1JljYTrdIsKmG/44vqWuP0JU8wjHYatmeGRrxxG5w72naF8+r0pql0TxJG5zHjc5psR/h2blvhcSWuZw7rYFvVWNL6X4rw5eB9Goq80T1nB5EVXZribNlAs08g8fdPbu7lYQN9oUyE1NYop11Z1bWe5VXJ9hyiIvZECIiAIiIAiIgCIiAIiIAiIgCIiA4JVV6eafGYupqZ1oxdr5AdrzuLWn3e3itrrM0uMTfRIiQ9wBkcPusP3QeZt5d6q4BQ69X+KLfsTZawVzWX/ABX55ePAAIvWlpXyvEcbXPedzWi5/wAB2lTjBNU8r7OqZBG33GdZx7ydg8LqNGEpaFjubyjbLGrLD18CAk2WXTYVNL9nBM/4Y3kedrK1ZMPwzChme1me1xmvJIfhBuR4WC0mI63Tup6ew5ykfqsP71tdKMf1M50NpVrj/TUW1xk8F77yNwaAVz//AE5b8TmD95K93atq4f0TD3SN/evGp1gV0hv6QWdjGsaPmCfmsX+N9Ze/pU3mP7l5/wAf3N6W0Xm3TX/Y7VWhtbFtdSykfgAf8mElaiWJzDZ7XNPJwLT5FSjDNZdZCeu9s7eLXgA+DmgW8QVYeEYtSYvCQ6NriNj45AC5vI7OHIheo04T/S/Ej17+6tFvV6aceMW/R+/uUkisDS3Vj0TTNSXc1oJdESS4AbbsO93cVXwN1qlBxeDOla3dK6hv0nzXacqa6CaeGmLaedxMJIDXE/Zdh/8Aj+nduhSJGTi8Uerm2p3NN06iy9Puj6Qa64uNoK5Vb6sdLSbUUpJsCYnE8BtMZ7RvHYCOCshdKE1NYo+b3tpO0qulPu+64hEReyGEREAREQBERAEREAREQBa/HsYbSU8k7tzRsHvOOxrfE2WwVZa2sVL5IaRlyR6xwFyS43axthvPtFa6kt2OJP2da/M3Eab01fYteRX9VVOle6SQ3e8lzj2n93DuClWi2rqartJLmhhO0HZnePwg+yO0jwUk0L1cCLLPVNDpNhbEdrWci7g53yCmGM4zFSQmWVwa0bhxcbbGtHElRoUf5TLJfbae90FmsXpj+Ir8+HE8aLDqbDoTlDImNF3OO89rnHaSq/0m1oySEx0nq2bjIR13fCD7I79vco7pPpXLXyXeS2MHqRA7B2u953bw4LSrzOtjlHJEix2Movprr6pvjmlzfl6nLnEkuJJJNySbknmSdpXCKYaF6AOrLTTXZBwA2Ol7uTe3jw5rTGLk8Edq4uKdtT6So8F7yRGsOwmapdlhifIeOUbB3k2A8Stni2hs1JF0k74YyfZjz5nuPIAC37lY+kmkUGEwCKBkYkI6kTbNABO2R1uG/vIVRV+ISVEhlleXvPE8Oxo4N7Atk4Rhlqzn2d1cXj6RJRp9WObf4S9ox1stG8YNJVRzA2Adlf2xu2OB+v6IWtXWQbD3LUng8TqzhGpFwlo8n3n0k11xccVTesrAxTVmdgsyYF9uAeLB4HfsPiVbeFsIgiDt4jYD35RdV/rhkH8nbxu93hYD6lT66ThiUPYk5U71Qjo8U+7P8FcIiLnl+O0crmODmktc0hzSN4cNoKvrRnHG1lMyYbyLOHuvGxw81QanmqbGMk76YnZKM7fjaOsO8tF/0St9Ce7LDicLbtoq1v0i1hn3dfPuLVREXQKAEREAREQBERAEREAREQBR7DNFmirlrZRmle6zBvEcYAa234iGg34X71IVwTZYaT1NtOtOmpKDw3lg+zgY2J4lHTROmldlYwXJ+QA5knYB2qj9J9JZK+bpH3DG3EbPcb283GwuVs9PdLvTZujjPqIz1fxv4v7Ry81FVBrVd54LQvGxtmK2h0tRfW/Jc+PhxCIsjD6B88zIYxd73Bo+pJ7AAT4KOd6UlFNvREg0C0S9OmL5B6iMjN+N+8M7rbT3jmrWx3GI6GmdK4bGgNa0fedua0L1wTCWUkDIGbmNtfi4/ece0m5VU6x9I/SaoxNPqoTlH4pLdZ3h7I7ipuVGH3KUnLa97g/24+nN+9CN4jiMlRK6aV2Z7jcngOTQODRwWMl1scJ0dqKo+phe8e97LB25nWB8LqHm2XJyhRhm1GK7ka5S3QDRB1XK2d4tBG69z/SOG5reYBtc9lu6S6P6qY2WfVO6V39W3ZGD28XfIdimddiENJFnkc2ONo/7BoG0nsCk06HXIrW0NtqSdG1zbyx5dbZlSSBrS4kAAXJO4AbyqK0wx/02rfIPs29SP4Bx8Tc91ltNMtPn1t4orsg432Ok+Lk3s8+SiK81qu9ktDfsbZcrbGtV/U9FwXP0CIijliC2Gj1d0FXBL7srb9x6h+TiteurxsPcieGZ5nBTi4PRrDxPpMFFh4NU9LTQye/Ex3mwH96zF10fJ5RcZOL6giIh5CIiAIiIAiIgCIiAKB6z9Keij9FidaSQXeRvbHy7C76XU6kcQCRtIBXzvX176iV80hu97i49nADuAAHgo9ee6sF1lg2FZRr1nUnpDDxenoeAREUAvgVl6p9H7NfWPbtddkd/d+84d52foqvMOw91RKyFntSODR2c3HsAufBfQVDRthjZEwWaxoaB2AWUm3hi8eBXNv3nRUVRjrLXsXN/k1GmuO+h0cjwbPcMkfxuFgR3bT4KndH8CkrZxDGRcguc522zQRdx5m7h5qQ60cb6arELT1YAQeXSOsXeQAHiVqdDdIRQ1YlcCWFpjfbeGkg5rcbFoPddYqSUqmD0PWzbapbWLnTX1yWPJeGfeT+k0Nw/D2h1S+N7/enLQCfwsOz6rLq9ZFDCLNkL7bhE0kd19gC12nOhDq5wq6d4c7owMhOxzRcgsPA7d24qrZoXMcWPaWuabFp2EHkV7nN03glgRLOyo7Rj0larKUutaYd3InmKa3ZHXEELWDg6Q5nf2RsHmVCcQxOWofnmkfI78R2D4Rub4LGRR5TlLVlht7GhbftRS9fF5hEReCWEREARFw82B7kMl96IH/N9L+bxfqBbdYGAU3R0kDPdhjb5MAWeurFYRR8ouGpVZNcX6hERejSEREAREQBERAEREAXz/pHRdDWTx+7K4+DuuPk4L6AVUa2MH6OoZUAbJW5HfG0bD3lv6oUa4jjHEsXw9XULh03/ACXms/TEgqIvWlpXSyMjYLue4MHeTb/HwUEvTaSxZPtUuBXe+rcNgBij79he75Aean+O4s2lppJ3bmNuBzcdjWjtLiB4rnBcKbS08cDNzG2vzO9zj2kknxUB1s47dzKRp3Wkk/3GnyLvJdD9qn71KBntTaH+3H/yvfiyvJZi9znu2uc4ucfxOJcfmV1RFzy/6FgardJy2T0KQ3a65i/C4DM5nYCASO48wt7rK0YbPTuqWi0sLS4kfejG1wPOwFwq+0HjLsRpg3hISe4McSfJXdXgdFJm3ZHXvyym6mUvrptMpm1X8nfwq0sm0m/Fp+KPnVF1i9kdwXZQy6BERDAREQBZWE0XT1EUW/PI1p7r3d/sgrFUz1WYP0tWZyOrC02/1jgWjyaT5heoR3pJEa8rqhQnUfUvPq8y3QLLlEXVPlgREQBERAEREAREQBERAFptLcBFbSvi+97TDyeN37x4rcosNYrBmylUlSmpx1TxPm6xGwggjYQd4I2EHturA1U6P55HVbx1WXZHf3tz3DuGy/aVsdLdXTqmsZLCQ1kh9cdnUIHtgcSQALc7HddTOCGKjpw0ERxRMtcnc0DeTzUSnRaljLRFs2jtiFW2UKP6p6/biu/Ts7UMZxZlLA+aQ9Vo3cSeDR2k7FXeg2jzMTfNWVfrD0uXJchubKHG9t4AcAB2LSab6XmvlDWXEEZ6gOwuNrF7uW8gDgO9Zmr3TGOiL4priKR2cPAJyusGm4G2xAHkjqRlNY6GKOza9tZTlTx6SWGmqXBffj4GdrI0PgpYmTwN6PrhjmAnKbjYQDuII4c1A4IXSPDGNLnuNg1ouSewK8cSgo8ShDHSMkZcPGSQDaO0HtXnTvw/DmHK6CHmcwLj47XOWZ0U5YppIxabYnRodFKMp1M/6z18jX6A6FGiaZprGd4tYbRGz3b8SSLk9w4LnWTpI2npnQNPrZ2uYAPusIs5x5bDYd61mP62GBpbSNL3H+kkBa0dzTZzj5Kt6urfNI6SRxe9xuXH/rYOxYnUjGO7A9Wmzri5uPmrvLrw7NMupefqeKIiiFsCIiAIiIDglXnoRo96FSNYftHnpJPjIAt3AADwUF1Z6KGeUVUg9VGTkB+/IDa/c3b49ytlTLeH8mU34gvlJq2g9M5dvUu7r/oIiKWVUIiIAiIgCIiAIiIAiIgCIiAKrdalPVdIHOcXUv3Q0ENa7Z9oOJ5OOzu42kvOop2yMcx7Q5rgQWkXBB3grXUhvxwJ1hd/KVlV3U/fVwZ85Ip1pZqzfCTLSAyR7zHcl7Phv7Y+feoKCudKDi8GfRba6pXUN+k8fVdqOpYOQXIYBwC5ReSViEREMBERAERcOdbehk5Ui0O0PfXyXN2wNIzvsett2sYeezaeC2eieraSoIlqQYot4ZtEjx2+4Pn3K1qSkZExscbQ1jRYNGwAKTSot5y0K1tTbUaKdKg8Zcepc36HNLStiY2NjQ1jRYNGwAL1RFOKQ228WEREMBERAEREAREQBERAEREAREQBERAFH9IdCKat6z2lkn9Yywd43FnDvUgRYcVJYM20q1SjLfptp/Yp7GNWFVCbxWqG/hIa8Dta42PgfBRWsopITaWN8Z/G0j5nYfBfRa6SRBws4AjkQD9VGlbJ6MsND4jrRWFWKl5Pl5HziCivqfRCjebupYL9kbR9AvD+IdD/AO1i8lr+WlxOiviSh1wl5cyjCV60lI+Y2iY+Q/gaXedtg8VekOh1Ew3FLB4xtP1C2sULWCzWho5AAfRZVs+tmqp8SQw/x033vD0xKewfVlVzG8gFOzm4hzj3NadniR3KwdHtA6aj6wBkk9+SxI+EWs3wUjRb4UYxOFd7XublbreC4LL+wiItxygiIgCIiAIiIAiIgCIiAIiIAiIgCxcUxNlNDJPKSI42l7iATZo2k2G0rKUd1i/6JrPzd/6qA03+WvC/66T/APGX/lUh0c0xpMQBNNM2QtALm7WvaDuzNdYhUzqwpcJdSynETTCXpyGdM4B3R9FHa1z7ObP43XGhUEf8ZB+Ti91M1z7u22EJiOYXO0s6W2W++w3hDJ9Aoi1+P4u2kpZqh5s2KNzz4DYPE2Hihg19Lp3Ry1zqBkt6hhcC3K612gFwDrZSQDuB4HkpAvlOhnngfDizhZprXEu5vB6WUdoLXSN8CvqelqWyxtkabte0OB7CLhAeqj9Hp3STVr6Fj3GoYXBzcjgBltm6xFjvCkCo/RT+d1V8VR9I0BeCIiA0elOmlLhjWOqnuYJC4NsxzrloufZBtsK29LUtljbI3a17Q4cNhFwqi/hG/Y0nxzfs2q0NG/8AydP/AKmP9QIZNko5j2sCjoZ2U9Q97HyAFvq3lpBdlvmAtv38lI1ANc2iPptAZWtJlpg6RthtdHb1rOZuACBzaEME2r8RjghfNI4NjY0vc7gGgXJWt0Y0xpsSa99M57msIa4uY5nWIvbrAXNiPNUdjesSStweloGlz5zII5LA+sY02gAO4l5Md7e6eavDQrRluHUUdO3eBmefekdte7z+QCA3iIiAIiIAiIgCIiAIiIAiIgCjusX/AETWfm7/ANVSJa7SLCPTKSamzZOljczNa9ri17cUBSmqzV7R4lSyy1JeHsnMbcshYMvRRu3Djd52rro+fyVpG2lpJTLDJI2J4uD1XNLsriN7oztvyJvtut63+D7bdXSDuYB9CpNoRqjp8Nl6cvfPMAQ1zgA1l95a0cTzN955oZJ2qq1+Y+GUsVGD1pnh7hyjjIcPN+Xy7FaqgukGrEVuJR10s5yx9HaLKLZWEuAvf3iShgqSq0zifg7MN9DeCwNcJswt0odmc/LlvYku48VaepHHfSMMEJN30zzF25L5o/ANIb+ip46jYRYsbt2bgoZoPqy/JVVLNHUOdHK0tMRaAAA/NGQb36oLh+kUMk5VHaKuA0uqrkDrVG/ujV4qrce1ICqq5qn0t8ZmkMmUMGy/C9+xDBZ3pDfeb5heiqODUJle13p8pyua62XfYg239itxAU7/AAjfsaT45v2bVZujk7RR0/Wb9jHxHuBaXWFq/GLthaZjF0TnO2NDr5gBx7lDv/D/AP8A35f7A/vQyW814O4g9y5IuLFR3QTRH8l0pp+ldNeV0mZwsesGi2/8PzUjQwUHoFg8TdJpYgwZIXTujbwaRly27s7rK/FCcD1aimxWXEenLjJ0nq8oAGfLxvwyhTZAEREAREQBERAEREAREQBcOdYXOwLlY9fQsnifDIMzJGOY4c2uFiNnYUB3FWz32+YXd8gaLkgDmTZVHolobSvxvEIXRXZTGmfC3M7qOIzkjb7wHkt3ppRNrcYoqKYudTmGWZ0YJDXvaQG5rbwAT5oCwWvBFwQRzG5efpjPfZ/aCgWrmAQVuJ0LC70eGWMxsc4uyB8QLmtvub2LTz6BUf5dZS9D6l1FJKWZnWLxI0A7+RKAtq/FGuBFwQRzChutDGjQ4W9sWyWXLSwi9jmf1b3PJocbnksHVFOYY6jDnytldSS2Y5puHQvaHtI2nYHF438LcEBP+kF7XF+XFdlBaH+ctR+YQ/tHKdIDhzwBckAcyujalhNg5pPIEKKa3D/mWrts9W39qxRvV1QUzpoHDC6uCRsQeKiQERudkAJBzG+bMSNiAtEyC9ri/Liur6hrTYuaD2kBQjGP5x0X5pP+s1a7Xdo/B6BLW5P5Q3oWB9yCGdMBa17bnu80BZTJQ7cQe43QSgi4ItzvsWn0a0dgooMsEeQSAPdtJu7IBfaeQCpbR3HpaGGqEx/klY+rjY65PR1LXO2dgc2/ldAfQIeCL3FufBdBVsP32+YUR0P/AJvQfmP/AAyoHq1wuCaOjz4VVOd1Xelk+qzNOZsntbrtHBAXa94aLkgDmdiMkDhcEEcwbqA61MInmdSvbBJV00cjjPTRuyufdtmu39YA32dqytWNZSOjnjpYJ6VzJPWwTZg5ji0WsCSA0gcEBMnTtBylzQeVxfyXZ8gbvIFzbabbeSo+sw9lJPUSYrh9XNeqdI2tie5zWRF927nAxtAtsHDYrWxnBRWsp3Ryhgje2VrsucluW1m3cACQd5Du5AboSAm1xfbx5b12Ucw3Q1sNc6s6WRznCYZDfI3pHxuOQX6v2TQee/ZxkaAIiIAiIgCIiAIiIDR4Vomynraqsa95fVdHmabZW5G5RlsL7ua8dJtDGVssM4mmp54M2SWEjNlcOs0hwLSDsO7gpEiA0OiuiLKASkSSTSzSdJJLKQXvNrDcAAAOQXq/RlhxBtfndnbA6AM2ZcpcHE7r3uAtyiAjuk2hMOIywPqC50cBc7odmSRzm5bv2X2DdYheOD6vKairfSqW8AMXROhYB0b9pIebi4dtHHgpQiAimL6CGasdWR1lRTSOjbEeiEdi1pJHtsPErfYPQOghEb5pJ3An1kmXMbm9jlAGzdu4LNRAavSfAG19JLSvc5jZQAXNtmADg7ZcEcFmYfSCGGOIEkRsawE7yGtDbnt2LIRAaaq0YZJXxVxe4PiifEGi2Uh5uSeN9gTS7RhmJUj6WR72NeWEuZbMMrw8WuCN7QtyiA84osrA3k0DyFlFP8mdOaCWhe572SSumDzYPZI52fM2wtsPPhsN1L0QGpwzR5tPQsomucWMh6EONs2XLlubbLrRYLq8kpGxRx4lWdFERaMiHKWg3yn1d7Hdv4qZogNJpDo6+qdG5lXUUxZf7Ess6/vB7SCvPRjRBlCZn9LLPLO4OkllIzGws0WaAAAOxb9EBCa3VoZmvjkxGufBI8udC50ZBDn5izNkzZeG/cplBAGMaxos1oDQOQAsF6IgCIiAIiIAiIgCIiAIiIAiIgCIiAIiIAiIgCIiAIiIAiIgCIiAIiIAiIgCIiAIiIAiIgP/2Q=="/>
          <p:cNvSpPr>
            <a:spLocks noChangeAspect="1" noChangeArrowheads="1"/>
          </p:cNvSpPr>
          <p:nvPr/>
        </p:nvSpPr>
        <p:spPr bwMode="auto">
          <a:xfrm>
            <a:off x="27305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hQQEBUSExMTFBUWFBgVGRcWGBcYGRcVHBQaFhcWGBsZHCYeGBklGRUVIC8gIykpLC0tFh4xNTAqNSYsLCkBCQoKDgwOGg8PGiwkHyQsLCwsNSwvLCwvMSwpLCwsLCwuKSwvLSksNTUpLCwqLCwsLywyLCwtKSosKSw0LCksKf/AABEIAOEA4QMBIgACEQEDEQH/xAAcAAEAAgIDAQAAAAAAAAAAAAAABgcEBQECAwj/xABREAABAwICBgYHAwYJCgcAAAABAAIDBBEFEgYHITFBURMiYXGBkRQjMlJyobEzQmIVdIKys8EIFiQ2Q1OS0eEXJTVzosLD0vDxGDREVGNkk//EABsBAQACAwEBAAAAAAAAAAAAAAAEBgEDBQIH/8QANhEAAgECAwQIBQQBBQAAAAAAAAECAwQRITEFElHRE0FxgZGhsfAGFCJhwTIzQuEjNGJykqL/2gAMAwEAAhEDEQA/ALxREQBERAEREAREQBERAEREARcFwHELjpBzHmgwOyLgPB4hcoAiIgCIiAIiIAiIgCIiAIiIAiIgCIiAIiIAiIgCIhKALCxTGYaVmeaRrB2nae4bz4KHaW6zGxEw0uV8gNnSEXY3mG+875D5KsqysfM8ySvdI873O2nu7B2BRqldRyjmWKw2FUrpTrPdj5vl7yLCxfW7vFNCeID5dg7CGg38yFE67TitmvmqHNB+6wNYPkL+ZWjRRZVJS1ZaqGzLWgvpgu15vz/B6T1D5Pbe9/xOc76lePRDkPJdkWt5nQWWSO8M7mew97Phc5v0K3FFprWw2y1DyBwfleP9oX+a0iLKbWhrqUadTKcU+1JljYTrdIsKmG/44vqWuP0JU8wjHYatmeGRrxxG5w72naF8+r0pql0TxJG5zHjc5psR/h2blvhcSWuZw7rYFvVWNL6X4rw5eB9Goq80T1nB5EVXZribNlAs08g8fdPbu7lYQN9oUyE1NYop11Z1bWe5VXJ9hyiIvZECIiAIiIAiIgCIiAIiIAiIgCIiA4JVV6eafGYupqZ1oxdr5AdrzuLWn3e3itrrM0uMTfRIiQ9wBkcPusP3QeZt5d6q4BQ69X+KLfsTZawVzWX/ABX55ePAAIvWlpXyvEcbXPedzWi5/wAB2lTjBNU8r7OqZBG33GdZx7ydg8LqNGEpaFjubyjbLGrLD18CAk2WXTYVNL9nBM/4Y3kedrK1ZMPwzChme1me1xmvJIfhBuR4WC0mI63Tup6ew5ykfqsP71tdKMf1M50NpVrj/TUW1xk8F77yNwaAVz//AE5b8TmD95K93atq4f0TD3SN/evGp1gV0hv6QWdjGsaPmCfmsX+N9Ze/pU3mP7l5/wAf3N6W0Xm3TX/Y7VWhtbFtdSykfgAf8mElaiWJzDZ7XNPJwLT5FSjDNZdZCeu9s7eLXgA+DmgW8QVYeEYtSYvCQ6NriNj45AC5vI7OHIheo04T/S/Ej17+6tFvV6aceMW/R+/uUkisDS3Vj0TTNSXc1oJdESS4AbbsO93cVXwN1qlBxeDOla3dK6hv0nzXacqa6CaeGmLaedxMJIDXE/Zdh/8Aj+nduhSJGTi8Uerm2p3NN06iy9Puj6Qa64uNoK5Vb6sdLSbUUpJsCYnE8BtMZ7RvHYCOCshdKE1NYo+b3tpO0qulPu+64hEReyGEREAREQBERAEREAREQBa/HsYbSU8k7tzRsHvOOxrfE2WwVZa2sVL5IaRlyR6xwFyS43axthvPtFa6kt2OJP2da/M3Eab01fYteRX9VVOle6SQ3e8lzj2n93DuClWi2rqartJLmhhO0HZnePwg+yO0jwUk0L1cCLLPVNDpNhbEdrWci7g53yCmGM4zFSQmWVwa0bhxcbbGtHElRoUf5TLJfbae90FmsXpj+Ir8+HE8aLDqbDoTlDImNF3OO89rnHaSq/0m1oySEx0nq2bjIR13fCD7I79vco7pPpXLXyXeS2MHqRA7B2u953bw4LSrzOtjlHJEix2Movprr6pvjmlzfl6nLnEkuJJJNySbknmSdpXCKYaF6AOrLTTXZBwA2Ol7uTe3jw5rTGLk8Edq4uKdtT6So8F7yRGsOwmapdlhifIeOUbB3k2A8Stni2hs1JF0k74YyfZjz5nuPIAC37lY+kmkUGEwCKBkYkI6kTbNABO2R1uG/vIVRV+ISVEhlleXvPE8Oxo4N7Atk4Rhlqzn2d1cXj6RJRp9WObf4S9ox1stG8YNJVRzA2Adlf2xu2OB+v6IWtXWQbD3LUng8TqzhGpFwlo8n3n0k11xccVTesrAxTVmdgsyYF9uAeLB4HfsPiVbeFsIgiDt4jYD35RdV/rhkH8nbxu93hYD6lT66ThiUPYk5U71Qjo8U+7P8FcIiLnl+O0crmODmktc0hzSN4cNoKvrRnHG1lMyYbyLOHuvGxw81QanmqbGMk76YnZKM7fjaOsO8tF/0St9Ce7LDicLbtoq1v0i1hn3dfPuLVREXQKAEREAREQBERAEREAREQBR7DNFmirlrZRmle6zBvEcYAa234iGg34X71IVwTZYaT1NtOtOmpKDw3lg+zgY2J4lHTROmldlYwXJ+QA5knYB2qj9J9JZK+bpH3DG3EbPcb283GwuVs9PdLvTZujjPqIz1fxv4v7Ry81FVBrVd54LQvGxtmK2h0tRfW/Jc+PhxCIsjD6B88zIYxd73Bo+pJ7AAT4KOd6UlFNvREg0C0S9OmL5B6iMjN+N+8M7rbT3jmrWx3GI6GmdK4bGgNa0fedua0L1wTCWUkDIGbmNtfi4/ece0m5VU6x9I/SaoxNPqoTlH4pLdZ3h7I7ipuVGH3KUnLa97g/24+nN+9CN4jiMlRK6aV2Z7jcngOTQODRwWMl1scJ0dqKo+phe8e97LB25nWB8LqHm2XJyhRhm1GK7ka5S3QDRB1XK2d4tBG69z/SOG5reYBtc9lu6S6P6qY2WfVO6V39W3ZGD28XfIdimddiENJFnkc2ONo/7BoG0nsCk06HXIrW0NtqSdG1zbyx5dbZlSSBrS4kAAXJO4AbyqK0wx/02rfIPs29SP4Bx8Tc91ltNMtPn1t4orsg432Ok+Lk3s8+SiK81qu9ktDfsbZcrbGtV/U9FwXP0CIijliC2Gj1d0FXBL7srb9x6h+TiteurxsPcieGZ5nBTi4PRrDxPpMFFh4NU9LTQye/Ex3mwH96zF10fJ5RcZOL6giIh5CIiAIiIAiIgCIiAKB6z9Keij9FidaSQXeRvbHy7C76XU6kcQCRtIBXzvX176iV80hu97i49nADuAAHgo9ee6sF1lg2FZRr1nUnpDDxenoeAREUAvgVl6p9H7NfWPbtddkd/d+84d52foqvMOw91RKyFntSODR2c3HsAufBfQVDRthjZEwWaxoaB2AWUm3hi8eBXNv3nRUVRjrLXsXN/k1GmuO+h0cjwbPcMkfxuFgR3bT4KndH8CkrZxDGRcguc522zQRdx5m7h5qQ60cb6arELT1YAQeXSOsXeQAHiVqdDdIRQ1YlcCWFpjfbeGkg5rcbFoPddYqSUqmD0PWzbapbWLnTX1yWPJeGfeT+k0Nw/D2h1S+N7/enLQCfwsOz6rLq9ZFDCLNkL7bhE0kd19gC12nOhDq5wq6d4c7owMhOxzRcgsPA7d24qrZoXMcWPaWuabFp2EHkV7nN03glgRLOyo7Rj0larKUutaYd3InmKa3ZHXEELWDg6Q5nf2RsHmVCcQxOWofnmkfI78R2D4Rub4LGRR5TlLVlht7GhbftRS9fF5hEReCWEREARFw82B7kMl96IH/N9L+bxfqBbdYGAU3R0kDPdhjb5MAWeurFYRR8ouGpVZNcX6hERejSEREAREQBERAEREAXz/pHRdDWTx+7K4+DuuPk4L6AVUa2MH6OoZUAbJW5HfG0bD3lv6oUa4jjHEsXw9XULh03/ACXms/TEgqIvWlpXSyMjYLue4MHeTb/HwUEvTaSxZPtUuBXe+rcNgBij79he75Aean+O4s2lppJ3bmNuBzcdjWjtLiB4rnBcKbS08cDNzG2vzO9zj2kknxUB1s47dzKRp3Wkk/3GnyLvJdD9qn71KBntTaH+3H/yvfiyvJZi9znu2uc4ucfxOJcfmV1RFzy/6FgardJy2T0KQ3a65i/C4DM5nYCASO48wt7rK0YbPTuqWi0sLS4kfejG1wPOwFwq+0HjLsRpg3hISe4McSfJXdXgdFJm3ZHXvyym6mUvrptMpm1X8nfwq0sm0m/Fp+KPnVF1i9kdwXZQy6BERDAREQBZWE0XT1EUW/PI1p7r3d/sgrFUz1WYP0tWZyOrC02/1jgWjyaT5heoR3pJEa8rqhQnUfUvPq8y3QLLlEXVPlgREQBERAEREAREQBERAFptLcBFbSvi+97TDyeN37x4rcosNYrBmylUlSmpx1TxPm6xGwggjYQd4I2EHturA1U6P55HVbx1WXZHf3tz3DuGy/aVsdLdXTqmsZLCQ1kh9cdnUIHtgcSQALc7HddTOCGKjpw0ERxRMtcnc0DeTzUSnRaljLRFs2jtiFW2UKP6p6/biu/Ts7UMZxZlLA+aQ9Vo3cSeDR2k7FXeg2jzMTfNWVfrD0uXJchubKHG9t4AcAB2LSab6XmvlDWXEEZ6gOwuNrF7uW8gDgO9Zmr3TGOiL4priKR2cPAJyusGm4G2xAHkjqRlNY6GKOza9tZTlTx6SWGmqXBffj4GdrI0PgpYmTwN6PrhjmAnKbjYQDuII4c1A4IXSPDGNLnuNg1ouSewK8cSgo8ShDHSMkZcPGSQDaO0HtXnTvw/DmHK6CHmcwLj47XOWZ0U5YppIxabYnRodFKMp1M/6z18jX6A6FGiaZprGd4tYbRGz3b8SSLk9w4LnWTpI2npnQNPrZ2uYAPusIs5x5bDYd61mP62GBpbSNL3H+kkBa0dzTZzj5Kt6urfNI6SRxe9xuXH/rYOxYnUjGO7A9Wmzri5uPmrvLrw7NMupefqeKIiiFsCIiAIiIDglXnoRo96FSNYftHnpJPjIAt3AADwUF1Z6KGeUVUg9VGTkB+/IDa/c3b49ytlTLeH8mU34gvlJq2g9M5dvUu7r/oIiKWVUIiIAiIgCIiAIiIAiIgCIiAKrdalPVdIHOcXUv3Q0ENa7Z9oOJ5OOzu42kvOop2yMcx7Q5rgQWkXBB3grXUhvxwJ1hd/KVlV3U/fVwZ85Ip1pZqzfCTLSAyR7zHcl7Phv7Y+feoKCudKDi8GfRba6pXUN+k8fVdqOpYOQXIYBwC5ReSViEREMBERAERcOdbehk5Ui0O0PfXyXN2wNIzvsett2sYeezaeC2eieraSoIlqQYot4ZtEjx2+4Pn3K1qSkZExscbQ1jRYNGwAKTSot5y0K1tTbUaKdKg8Zcepc36HNLStiY2NjQ1jRYNGwAL1RFOKQ228WEREMBERAEREAREQBERAEREAREQBERAFH9IdCKat6z2lkn9Yywd43FnDvUgRYcVJYM20q1SjLfptp/Yp7GNWFVCbxWqG/hIa8Dta42PgfBRWsopITaWN8Z/G0j5nYfBfRa6SRBws4AjkQD9VGlbJ6MsND4jrRWFWKl5Pl5HziCivqfRCjebupYL9kbR9AvD+IdD/AO1i8lr+WlxOiviSh1wl5cyjCV60lI+Y2iY+Q/gaXedtg8VekOh1Ew3FLB4xtP1C2sULWCzWho5AAfRZVs+tmqp8SQw/x033vD0xKewfVlVzG8gFOzm4hzj3NadniR3KwdHtA6aj6wBkk9+SxI+EWs3wUjRb4UYxOFd7XublbreC4LL+wiItxygiIgCIiAIiIAiIgCIiAIiIAiIgCxcUxNlNDJPKSI42l7iATZo2k2G0rKUd1i/6JrPzd/6qA03+WvC/66T/APGX/lUh0c0xpMQBNNM2QtALm7WvaDuzNdYhUzqwpcJdSynETTCXpyGdM4B3R9FHa1z7ObP43XGhUEf8ZB+Ti91M1z7u22EJiOYXO0s6W2W++w3hDJ9Aoi1+P4u2kpZqh5s2KNzz4DYPE2Hihg19Lp3Ry1zqBkt6hhcC3K612gFwDrZSQDuB4HkpAvlOhnngfDizhZprXEu5vB6WUdoLXSN8CvqelqWyxtkabte0OB7CLhAeqj9Hp3STVr6Fj3GoYXBzcjgBltm6xFjvCkCo/RT+d1V8VR9I0BeCIiA0elOmlLhjWOqnuYJC4NsxzrloufZBtsK29LUtljbI3a17Q4cNhFwqi/hG/Y0nxzfs2q0NG/8AydP/AKmP9QIZNko5j2sCjoZ2U9Q97HyAFvq3lpBdlvmAtv38lI1ANc2iPptAZWtJlpg6RthtdHb1rOZuACBzaEME2r8RjghfNI4NjY0vc7gGgXJWt0Y0xpsSa99M57msIa4uY5nWIvbrAXNiPNUdjesSStweloGlz5zII5LA+sY02gAO4l5Md7e6eavDQrRluHUUdO3eBmefekdte7z+QCA3iIiAIiIAiIgCIiAIiIAiIgCjusX/AETWfm7/ANVSJa7SLCPTKSamzZOljczNa9ri17cUBSmqzV7R4lSyy1JeHsnMbcshYMvRRu3Djd52rro+fyVpG2lpJTLDJI2J4uD1XNLsriN7oztvyJvtut63+D7bdXSDuYB9CpNoRqjp8Nl6cvfPMAQ1zgA1l95a0cTzN955oZJ2qq1+Y+GUsVGD1pnh7hyjjIcPN+Xy7FaqgukGrEVuJR10s5yx9HaLKLZWEuAvf3iShgqSq0zifg7MN9DeCwNcJswt0odmc/LlvYku48VaepHHfSMMEJN30zzF25L5o/ANIb+ip46jYRYsbt2bgoZoPqy/JVVLNHUOdHK0tMRaAAA/NGQb36oLh+kUMk5VHaKuA0uqrkDrVG/ujV4qrce1ICqq5qn0t8ZmkMmUMGy/C9+xDBZ3pDfeb5heiqODUJle13p8pyua62XfYg239itxAU7/AAjfsaT45v2bVZujk7RR0/Wb9jHxHuBaXWFq/GLthaZjF0TnO2NDr5gBx7lDv/D/AP8A35f7A/vQyW814O4g9y5IuLFR3QTRH8l0pp+ldNeV0mZwsesGi2/8PzUjQwUHoFg8TdJpYgwZIXTujbwaRly27s7rK/FCcD1aimxWXEenLjJ0nq8oAGfLxvwyhTZAEREAREQBERAEREAREQBcOdYXOwLlY9fQsnifDIMzJGOY4c2uFiNnYUB3FWz32+YXd8gaLkgDmTZVHolobSvxvEIXRXZTGmfC3M7qOIzkjb7wHkt3ppRNrcYoqKYudTmGWZ0YJDXvaQG5rbwAT5oCwWvBFwQRzG5efpjPfZ/aCgWrmAQVuJ0LC70eGWMxsc4uyB8QLmtvub2LTz6BUf5dZS9D6l1FJKWZnWLxI0A7+RKAtq/FGuBFwQRzChutDGjQ4W9sWyWXLSwi9jmf1b3PJocbnksHVFOYY6jDnytldSS2Y5puHQvaHtI2nYHF438LcEBP+kF7XF+XFdlBaH+ctR+YQ/tHKdIDhzwBckAcyujalhNg5pPIEKKa3D/mWrts9W39qxRvV1QUzpoHDC6uCRsQeKiQERudkAJBzG+bMSNiAtEyC9ri/Liur6hrTYuaD2kBQjGP5x0X5pP+s1a7Xdo/B6BLW5P5Q3oWB9yCGdMBa17bnu80BZTJQ7cQe43QSgi4ItzvsWn0a0dgooMsEeQSAPdtJu7IBfaeQCpbR3HpaGGqEx/klY+rjY65PR1LXO2dgc2/ldAfQIeCL3FufBdBVsP32+YUR0P/AJvQfmP/AAyoHq1wuCaOjz4VVOd1Xelk+qzNOZsntbrtHBAXa94aLkgDmdiMkDhcEEcwbqA61MInmdSvbBJV00cjjPTRuyufdtmu39YA32dqytWNZSOjnjpYJ6VzJPWwTZg5ji0WsCSA0gcEBMnTtBylzQeVxfyXZ8gbvIFzbabbeSo+sw9lJPUSYrh9XNeqdI2tie5zWRF927nAxtAtsHDYrWxnBRWsp3Ryhgje2VrsucluW1m3cACQd5Du5AboSAm1xfbx5b12Ucw3Q1sNc6s6WRznCYZDfI3pHxuOQX6v2TQee/ZxkaAIiIAiIgCIiAIiIDR4Vomynraqsa95fVdHmabZW5G5RlsL7ua8dJtDGVssM4mmp54M2SWEjNlcOs0hwLSDsO7gpEiA0OiuiLKASkSSTSzSdJJLKQXvNrDcAAAOQXq/RlhxBtfndnbA6AM2ZcpcHE7r3uAtyiAjuk2hMOIywPqC50cBc7odmSRzm5bv2X2DdYheOD6vKairfSqW8AMXROhYB0b9pIebi4dtHHgpQiAimL6CGasdWR1lRTSOjbEeiEdi1pJHtsPErfYPQOghEb5pJ3An1kmXMbm9jlAGzdu4LNRAavSfAG19JLSvc5jZQAXNtmADg7ZcEcFmYfSCGGOIEkRsawE7yGtDbnt2LIRAaaq0YZJXxVxe4PiifEGi2Uh5uSeN9gTS7RhmJUj6WR72NeWEuZbMMrw8WuCN7QtyiA84osrA3k0DyFlFP8mdOaCWhe572SSumDzYPZI52fM2wtsPPhsN1L0QGpwzR5tPQsomucWMh6EONs2XLlubbLrRYLq8kpGxRx4lWdFERaMiHKWg3yn1d7Hdv4qZogNJpDo6+qdG5lXUUxZf7Ess6/vB7SCvPRjRBlCZn9LLPLO4OkllIzGws0WaAAAOxb9EBCa3VoZmvjkxGufBI8udC50ZBDn5izNkzZeG/cplBAGMaxos1oDQOQAsF6IgCIiAIiIAiIgCIiAIiIAiIgCIiAIiIAiIgCIiAIiIAiIgCIiAIiIAiIgCIiAIiIAiIgP/2Q=="/>
          <p:cNvSpPr>
            <a:spLocks noChangeAspect="1" noChangeArrowheads="1"/>
          </p:cNvSpPr>
          <p:nvPr/>
        </p:nvSpPr>
        <p:spPr bwMode="auto">
          <a:xfrm>
            <a:off x="42545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819400"/>
            <a:ext cx="3052762" cy="305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420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Affirmed. The HCSCA states that “No contract for health club services shall require payments or financing by the buyer over a period that extends more than one month beyond the expiration of the contract.” Ruiz claims the financing of the $1,565 over 36 months violates the contract.</a:t>
            </a:r>
          </a:p>
          <a:p>
            <a:r>
              <a:rPr lang="en-US" dirty="0" smtClean="0"/>
              <a:t>The terms of the contract were clear and she won.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531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188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Contract Financing Terms Do Not Violate State Law Regarding Health Clubs </vt:lpstr>
      <vt:lpstr>PowerPoint Presentation</vt:lpstr>
      <vt:lpstr>PowerPoint Presentation</vt:lpstr>
      <vt:lpstr>Citation </vt:lpstr>
      <vt:lpstr>Decision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 Financing Terms Do Not Violate State Law Regarding Health Clubs</dc:title>
  <dc:creator>Justin Larwa</dc:creator>
  <cp:lastModifiedBy>Justin Larwa</cp:lastModifiedBy>
  <cp:revision>3</cp:revision>
  <dcterms:created xsi:type="dcterms:W3CDTF">2014-03-27T16:00:30Z</dcterms:created>
  <dcterms:modified xsi:type="dcterms:W3CDTF">2014-03-27T16:24:18Z</dcterms:modified>
</cp:coreProperties>
</file>