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04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29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1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28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03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754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80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9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88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2B7BF-9E33-4D4A-B1CA-4221FD282E4B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940CE-B39A-49EC-A8C4-89D28B31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8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Contracts</a:t>
            </a:r>
            <a:br>
              <a:rPr lang="en-US" dirty="0" smtClean="0"/>
            </a:br>
            <a:r>
              <a:rPr lang="en-US" sz="3600" u="sng" dirty="0" smtClean="0"/>
              <a:t>Claim against Government Managers for Bid Rigging Dismissed</a:t>
            </a:r>
            <a:endParaRPr lang="en-US" sz="36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Anderson</a:t>
            </a:r>
          </a:p>
          <a:p>
            <a:r>
              <a:rPr lang="en-US" dirty="0" err="1" smtClean="0"/>
              <a:t>Levenjewvongoldsteinberg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2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200400"/>
            <a:ext cx="7467600" cy="144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An appeals court said that managers have immunity against a law suit for bid rigging.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638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Bidding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362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A form of fraud in which a commercial contract is promised to one person or company, even though for the sake of appearance several other parties also present a bid.</a:t>
            </a:r>
            <a:endParaRPr lang="en-US" dirty="0"/>
          </a:p>
        </p:txBody>
      </p:sp>
      <p:pic>
        <p:nvPicPr>
          <p:cNvPr id="3074" name="Picture 2" descr="http://info.scsconsults.com/Portals/183144/images/bid%20proposal_glass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810000"/>
            <a:ext cx="40386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308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Manipulate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6000"/>
            <a:ext cx="7467600" cy="91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To influence someone to do a certain thing.</a:t>
            </a:r>
            <a:endParaRPr lang="en-US" dirty="0"/>
          </a:p>
        </p:txBody>
      </p:sp>
      <p:pic>
        <p:nvPicPr>
          <p:cNvPr id="2050" name="Picture 2" descr="http://4.bp.blogspot.com/-sy6rYmYtm84/TZ4wNcMCJRI/AAAAAAAAAV4/pYCBi2BCxMc/s1600/stock_market_manipulation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352800"/>
            <a:ext cx="2551557" cy="321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14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1219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rohibits states from denying any person within its jurisdiction the equal protection of the laws.</a:t>
            </a:r>
            <a:endParaRPr lang="en-US" dirty="0"/>
          </a:p>
        </p:txBody>
      </p:sp>
      <p:pic>
        <p:nvPicPr>
          <p:cNvPr id="1026" name="Picture 2" descr="http://law.marquette.edu/facultyblog/wp-content/uploads/2011/12/Scales-of-Just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19600"/>
            <a:ext cx="1905000" cy="16859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971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1752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first decision was reversed, and the court said the city officials did not violate any equal protection rights of the bidders.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09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109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Contracts Claim against Government Managers for Bid Rigging Dismissed</vt:lpstr>
      <vt:lpstr>Summary</vt:lpstr>
      <vt:lpstr>Government Bidding</vt:lpstr>
      <vt:lpstr>Manipulate</vt:lpstr>
      <vt:lpstr>Equal Protection</vt:lpstr>
      <vt:lpstr>Decision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Contracts Claim against Government Managers for Bid Rigging Dismissed</dc:title>
  <dc:creator>David Anderson</dc:creator>
  <cp:lastModifiedBy>Linda Christensen</cp:lastModifiedBy>
  <cp:revision>2</cp:revision>
  <dcterms:created xsi:type="dcterms:W3CDTF">2014-03-27T16:10:12Z</dcterms:created>
  <dcterms:modified xsi:type="dcterms:W3CDTF">2014-03-31T00:01:52Z</dcterms:modified>
</cp:coreProperties>
</file>