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C7AE79-7882-4642-88C3-E8B7348A4F4F}"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25C6E3-F038-421F-9FF4-5AA22E2E6544}" type="slidenum">
              <a:rPr lang="en-US" smtClean="0"/>
              <a:t>‹#›</a:t>
            </a:fld>
            <a:endParaRPr lang="en-US"/>
          </a:p>
        </p:txBody>
      </p:sp>
    </p:spTree>
    <p:extLst>
      <p:ext uri="{BB962C8B-B14F-4D97-AF65-F5344CB8AC3E}">
        <p14:creationId xmlns:p14="http://schemas.microsoft.com/office/powerpoint/2010/main" val="1735005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C7AE79-7882-4642-88C3-E8B7348A4F4F}"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25C6E3-F038-421F-9FF4-5AA22E2E6544}" type="slidenum">
              <a:rPr lang="en-US" smtClean="0"/>
              <a:t>‹#›</a:t>
            </a:fld>
            <a:endParaRPr lang="en-US"/>
          </a:p>
        </p:txBody>
      </p:sp>
    </p:spTree>
    <p:extLst>
      <p:ext uri="{BB962C8B-B14F-4D97-AF65-F5344CB8AC3E}">
        <p14:creationId xmlns:p14="http://schemas.microsoft.com/office/powerpoint/2010/main" val="1366757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C7AE79-7882-4642-88C3-E8B7348A4F4F}"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25C6E3-F038-421F-9FF4-5AA22E2E6544}" type="slidenum">
              <a:rPr lang="en-US" smtClean="0"/>
              <a:t>‹#›</a:t>
            </a:fld>
            <a:endParaRPr lang="en-US"/>
          </a:p>
        </p:txBody>
      </p:sp>
    </p:spTree>
    <p:extLst>
      <p:ext uri="{BB962C8B-B14F-4D97-AF65-F5344CB8AC3E}">
        <p14:creationId xmlns:p14="http://schemas.microsoft.com/office/powerpoint/2010/main" val="3144478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C7AE79-7882-4642-88C3-E8B7348A4F4F}"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25C6E3-F038-421F-9FF4-5AA22E2E6544}" type="slidenum">
              <a:rPr lang="en-US" smtClean="0"/>
              <a:t>‹#›</a:t>
            </a:fld>
            <a:endParaRPr lang="en-US"/>
          </a:p>
        </p:txBody>
      </p:sp>
    </p:spTree>
    <p:extLst>
      <p:ext uri="{BB962C8B-B14F-4D97-AF65-F5344CB8AC3E}">
        <p14:creationId xmlns:p14="http://schemas.microsoft.com/office/powerpoint/2010/main" val="4110234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C7AE79-7882-4642-88C3-E8B7348A4F4F}"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25C6E3-F038-421F-9FF4-5AA22E2E6544}" type="slidenum">
              <a:rPr lang="en-US" smtClean="0"/>
              <a:t>‹#›</a:t>
            </a:fld>
            <a:endParaRPr lang="en-US"/>
          </a:p>
        </p:txBody>
      </p:sp>
    </p:spTree>
    <p:extLst>
      <p:ext uri="{BB962C8B-B14F-4D97-AF65-F5344CB8AC3E}">
        <p14:creationId xmlns:p14="http://schemas.microsoft.com/office/powerpoint/2010/main" val="1455298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C7AE79-7882-4642-88C3-E8B7348A4F4F}"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25C6E3-F038-421F-9FF4-5AA22E2E6544}" type="slidenum">
              <a:rPr lang="en-US" smtClean="0"/>
              <a:t>‹#›</a:t>
            </a:fld>
            <a:endParaRPr lang="en-US"/>
          </a:p>
        </p:txBody>
      </p:sp>
    </p:spTree>
    <p:extLst>
      <p:ext uri="{BB962C8B-B14F-4D97-AF65-F5344CB8AC3E}">
        <p14:creationId xmlns:p14="http://schemas.microsoft.com/office/powerpoint/2010/main" val="4178210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C7AE79-7882-4642-88C3-E8B7348A4F4F}" type="datetimeFigureOut">
              <a:rPr lang="en-US" smtClean="0"/>
              <a:t>10/28/2013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25C6E3-F038-421F-9FF4-5AA22E2E6544}" type="slidenum">
              <a:rPr lang="en-US" smtClean="0"/>
              <a:t>‹#›</a:t>
            </a:fld>
            <a:endParaRPr lang="en-US"/>
          </a:p>
        </p:txBody>
      </p:sp>
    </p:spTree>
    <p:extLst>
      <p:ext uri="{BB962C8B-B14F-4D97-AF65-F5344CB8AC3E}">
        <p14:creationId xmlns:p14="http://schemas.microsoft.com/office/powerpoint/2010/main" val="1313127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C7AE79-7882-4642-88C3-E8B7348A4F4F}" type="datetimeFigureOut">
              <a:rPr lang="en-US" smtClean="0"/>
              <a:t>10/28/2013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25C6E3-F038-421F-9FF4-5AA22E2E6544}" type="slidenum">
              <a:rPr lang="en-US" smtClean="0"/>
              <a:t>‹#›</a:t>
            </a:fld>
            <a:endParaRPr lang="en-US"/>
          </a:p>
        </p:txBody>
      </p:sp>
    </p:spTree>
    <p:extLst>
      <p:ext uri="{BB962C8B-B14F-4D97-AF65-F5344CB8AC3E}">
        <p14:creationId xmlns:p14="http://schemas.microsoft.com/office/powerpoint/2010/main" val="3641560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C7AE79-7882-4642-88C3-E8B7348A4F4F}" type="datetimeFigureOut">
              <a:rPr lang="en-US" smtClean="0"/>
              <a:t>10/28/2013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25C6E3-F038-421F-9FF4-5AA22E2E6544}" type="slidenum">
              <a:rPr lang="en-US" smtClean="0"/>
              <a:t>‹#›</a:t>
            </a:fld>
            <a:endParaRPr lang="en-US"/>
          </a:p>
        </p:txBody>
      </p:sp>
    </p:spTree>
    <p:extLst>
      <p:ext uri="{BB962C8B-B14F-4D97-AF65-F5344CB8AC3E}">
        <p14:creationId xmlns:p14="http://schemas.microsoft.com/office/powerpoint/2010/main" val="663848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C7AE79-7882-4642-88C3-E8B7348A4F4F}"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25C6E3-F038-421F-9FF4-5AA22E2E6544}" type="slidenum">
              <a:rPr lang="en-US" smtClean="0"/>
              <a:t>‹#›</a:t>
            </a:fld>
            <a:endParaRPr lang="en-US"/>
          </a:p>
        </p:txBody>
      </p:sp>
    </p:spTree>
    <p:extLst>
      <p:ext uri="{BB962C8B-B14F-4D97-AF65-F5344CB8AC3E}">
        <p14:creationId xmlns:p14="http://schemas.microsoft.com/office/powerpoint/2010/main" val="3282504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C7AE79-7882-4642-88C3-E8B7348A4F4F}"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25C6E3-F038-421F-9FF4-5AA22E2E6544}" type="slidenum">
              <a:rPr lang="en-US" smtClean="0"/>
              <a:t>‹#›</a:t>
            </a:fld>
            <a:endParaRPr lang="en-US"/>
          </a:p>
        </p:txBody>
      </p:sp>
    </p:spTree>
    <p:extLst>
      <p:ext uri="{BB962C8B-B14F-4D97-AF65-F5344CB8AC3E}">
        <p14:creationId xmlns:p14="http://schemas.microsoft.com/office/powerpoint/2010/main" val="2004819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C7AE79-7882-4642-88C3-E8B7348A4F4F}" type="datetimeFigureOut">
              <a:rPr lang="en-US" smtClean="0"/>
              <a:t>10/28/2013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25C6E3-F038-421F-9FF4-5AA22E2E6544}" type="slidenum">
              <a:rPr lang="en-US" smtClean="0"/>
              <a:t>‹#›</a:t>
            </a:fld>
            <a:endParaRPr lang="en-US"/>
          </a:p>
        </p:txBody>
      </p:sp>
    </p:spTree>
    <p:extLst>
      <p:ext uri="{BB962C8B-B14F-4D97-AF65-F5344CB8AC3E}">
        <p14:creationId xmlns:p14="http://schemas.microsoft.com/office/powerpoint/2010/main" val="1598338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81200" y="914400"/>
            <a:ext cx="5562600" cy="369332"/>
          </a:xfrm>
          <a:prstGeom prst="rect">
            <a:avLst/>
          </a:prstGeom>
        </p:spPr>
        <p:txBody>
          <a:bodyPr wrap="square">
            <a:spAutoFit/>
          </a:bodyPr>
          <a:lstStyle/>
          <a:p>
            <a:endParaRPr lang="en-US" dirty="0"/>
          </a:p>
        </p:txBody>
      </p:sp>
      <p:sp>
        <p:nvSpPr>
          <p:cNvPr id="5" name="Rectangle 4"/>
          <p:cNvSpPr/>
          <p:nvPr/>
        </p:nvSpPr>
        <p:spPr>
          <a:xfrm>
            <a:off x="4479634" y="2967335"/>
            <a:ext cx="184731" cy="923330"/>
          </a:xfrm>
          <a:prstGeom prst="rect">
            <a:avLst/>
          </a:prstGeom>
          <a:noFill/>
        </p:spPr>
        <p:txBody>
          <a:bodyPr wrap="none" lIns="91440" tIns="45720" rIns="91440" bIns="45720">
            <a:spAutoFit/>
          </a:bodyPr>
          <a:lstStyle/>
          <a:p>
            <a:pPr algn="ct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7" name="Rectangle 6"/>
          <p:cNvSpPr/>
          <p:nvPr/>
        </p:nvSpPr>
        <p:spPr>
          <a:xfrm>
            <a:off x="-181264" y="622012"/>
            <a:ext cx="9506525" cy="1569660"/>
          </a:xfrm>
          <a:prstGeom prst="rect">
            <a:avLst/>
          </a:prstGeom>
          <a:noFill/>
        </p:spPr>
        <p:txBody>
          <a:bodyPr wrap="square" lIns="91440" tIns="45720" rIns="91440" bIns="45720">
            <a:spAutoFit/>
          </a:bodyPr>
          <a:lstStyle/>
          <a:p>
            <a:pPr algn="ctr"/>
            <a:r>
              <a:rPr lang="en-US" sz="48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Tahoma" pitchFamily="34" charset="0"/>
                <a:ea typeface="Tahoma" pitchFamily="34" charset="0"/>
                <a:cs typeface="Tahoma" pitchFamily="34" charset="0"/>
              </a:rPr>
              <a:t>Contract: Breaching </a:t>
            </a:r>
          </a:p>
          <a:p>
            <a:pPr algn="ctr"/>
            <a:r>
              <a:rPr lang="en-US" sz="48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Tahoma" pitchFamily="34" charset="0"/>
                <a:ea typeface="Tahoma" pitchFamily="34" charset="0"/>
                <a:cs typeface="Tahoma" pitchFamily="34" charset="0"/>
              </a:rPr>
              <a:t>Employment Contract</a:t>
            </a:r>
            <a:endParaRPr lang="en-US" sz="48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Tahoma" pitchFamily="34" charset="0"/>
              <a:ea typeface="Tahoma" pitchFamily="34" charset="0"/>
              <a:cs typeface="Tahoma" pitchFamily="34" charset="0"/>
            </a:endParaRPr>
          </a:p>
        </p:txBody>
      </p:sp>
      <p:sp>
        <p:nvSpPr>
          <p:cNvPr id="9" name="Rectangle 8"/>
          <p:cNvSpPr/>
          <p:nvPr/>
        </p:nvSpPr>
        <p:spPr>
          <a:xfrm>
            <a:off x="-283136" y="5257800"/>
            <a:ext cx="9608397" cy="707886"/>
          </a:xfrm>
          <a:prstGeom prst="rect">
            <a:avLst/>
          </a:prstGeom>
          <a:noFill/>
        </p:spPr>
        <p:txBody>
          <a:bodyPr wrap="square" lIns="91440" tIns="45720" rIns="91440" bIns="45720">
            <a:spAutoFit/>
          </a:bodyPr>
          <a:lstStyle/>
          <a:p>
            <a:pPr algn="ctr"/>
            <a:r>
              <a:rPr lang="en-US" sz="400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Tahoma" pitchFamily="34" charset="0"/>
                <a:ea typeface="Tahoma" pitchFamily="34" charset="0"/>
                <a:cs typeface="Tahoma" pitchFamily="34" charset="0"/>
              </a:rPr>
              <a:t>By. Lindsay </a:t>
            </a:r>
            <a:r>
              <a:rPr lang="en-US" sz="4000" dirty="0" err="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Tahoma" pitchFamily="34" charset="0"/>
                <a:ea typeface="Tahoma" pitchFamily="34" charset="0"/>
                <a:cs typeface="Tahoma" pitchFamily="34" charset="0"/>
              </a:rPr>
              <a:t>Najbrt</a:t>
            </a:r>
            <a:r>
              <a:rPr lang="en-US" sz="400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Tahoma" pitchFamily="34" charset="0"/>
                <a:ea typeface="Tahoma" pitchFamily="34" charset="0"/>
                <a:cs typeface="Tahoma" pitchFamily="34" charset="0"/>
              </a:rPr>
              <a:t> &amp; Rebecca Marley</a:t>
            </a:r>
            <a:endParaRPr lang="en-US" sz="4000"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Tahoma" pitchFamily="34" charset="0"/>
              <a:ea typeface="Tahoma" pitchFamily="34" charset="0"/>
              <a:cs typeface="Tahoma" pitchFamily="34" charset="0"/>
            </a:endParaRPr>
          </a:p>
        </p:txBody>
      </p:sp>
      <p:pic>
        <p:nvPicPr>
          <p:cNvPr id="1026" name="Picture 2" descr="http://www.icaprogram.com/Portals/0/images/contrac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7481" y="2590800"/>
            <a:ext cx="3108293" cy="2066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7100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4894" y="1905000"/>
            <a:ext cx="8229600" cy="4525963"/>
          </a:xfrm>
        </p:spPr>
        <p:txBody>
          <a:bodyPr>
            <a:normAutofit/>
          </a:bodyPr>
          <a:lstStyle/>
          <a:p>
            <a:pPr marL="0" indent="0">
              <a:buNone/>
            </a:pPr>
            <a:r>
              <a:rPr lang="en-US" sz="2800" dirty="0" smtClean="0">
                <a:latin typeface="Tahoma" pitchFamily="34" charset="0"/>
                <a:ea typeface="Tahoma" pitchFamily="34" charset="0"/>
                <a:cs typeface="Tahoma" pitchFamily="34" charset="0"/>
              </a:rPr>
              <a:t>Dan Rather, a news anchor, said that CBS news had breached the contract that ran through June 2006. </a:t>
            </a:r>
            <a:r>
              <a:rPr lang="en-US" sz="2800" dirty="0">
                <a:latin typeface="Tahoma" pitchFamily="34" charset="0"/>
                <a:ea typeface="Tahoma" pitchFamily="34" charset="0"/>
                <a:cs typeface="Tahoma" pitchFamily="34" charset="0"/>
              </a:rPr>
              <a:t>H</a:t>
            </a:r>
            <a:r>
              <a:rPr lang="en-US" sz="2800" dirty="0" smtClean="0">
                <a:latin typeface="Tahoma" pitchFamily="34" charset="0"/>
                <a:ea typeface="Tahoma" pitchFamily="34" charset="0"/>
                <a:cs typeface="Tahoma" pitchFamily="34" charset="0"/>
              </a:rPr>
              <a:t>e was taken off air in March 2005 but still was being paid. Rather accused CBS news of fraud and that they were liable for tortious interference with a contract. </a:t>
            </a:r>
            <a:endParaRPr lang="en-US" sz="2800" dirty="0">
              <a:latin typeface="Tahoma" pitchFamily="34" charset="0"/>
              <a:ea typeface="Tahoma" pitchFamily="34" charset="0"/>
              <a:cs typeface="Tahoma" pitchFamily="34" charset="0"/>
            </a:endParaRPr>
          </a:p>
        </p:txBody>
      </p:sp>
      <p:sp>
        <p:nvSpPr>
          <p:cNvPr id="4" name="Rectangle 3"/>
          <p:cNvSpPr/>
          <p:nvPr/>
        </p:nvSpPr>
        <p:spPr>
          <a:xfrm>
            <a:off x="2818253" y="457200"/>
            <a:ext cx="3502882"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Tahoma" pitchFamily="34" charset="0"/>
                <a:ea typeface="Tahoma" pitchFamily="34" charset="0"/>
                <a:cs typeface="Tahoma" pitchFamily="34" charset="0"/>
              </a:rPr>
              <a:t>Summary</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Tahoma" pitchFamily="34" charset="0"/>
              <a:ea typeface="Tahoma" pitchFamily="34" charset="0"/>
              <a:cs typeface="Tahoma" pitchFamily="34" charset="0"/>
            </a:endParaRPr>
          </a:p>
        </p:txBody>
      </p:sp>
      <p:pic>
        <p:nvPicPr>
          <p:cNvPr id="2050" name="Picture 2" descr="http://www.winduprecords.com/wp-content/uploads/2013/09/cbs-news-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2357" y="4419599"/>
            <a:ext cx="3031833" cy="21222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5700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8751" y="457200"/>
            <a:ext cx="3913251"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Tahoma" pitchFamily="34" charset="0"/>
                <a:ea typeface="Tahoma" pitchFamily="34" charset="0"/>
                <a:cs typeface="Tahoma" pitchFamily="34" charset="0"/>
              </a:rPr>
              <a:t>Key Words</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Tahoma" pitchFamily="34" charset="0"/>
              <a:ea typeface="Tahoma" pitchFamily="34" charset="0"/>
              <a:cs typeface="Tahoma" pitchFamily="34" charset="0"/>
            </a:endParaRPr>
          </a:p>
        </p:txBody>
      </p:sp>
      <p:sp>
        <p:nvSpPr>
          <p:cNvPr id="5" name="TextBox 4"/>
          <p:cNvSpPr txBox="1"/>
          <p:nvPr/>
        </p:nvSpPr>
        <p:spPr>
          <a:xfrm>
            <a:off x="1046018" y="1625600"/>
            <a:ext cx="6629400" cy="3108543"/>
          </a:xfrm>
          <a:prstGeom prst="rect">
            <a:avLst/>
          </a:prstGeom>
          <a:noFill/>
        </p:spPr>
        <p:txBody>
          <a:bodyPr wrap="square" rtlCol="0">
            <a:spAutoFit/>
          </a:bodyPr>
          <a:lstStyle/>
          <a:p>
            <a:pPr marL="285750" indent="-285750">
              <a:buFont typeface="Wingdings" pitchFamily="2" charset="2"/>
              <a:buChar char="v"/>
            </a:pPr>
            <a:r>
              <a:rPr lang="en-US" sz="2800" dirty="0" smtClean="0">
                <a:latin typeface="Tahoma" pitchFamily="34" charset="0"/>
                <a:ea typeface="Tahoma" pitchFamily="34" charset="0"/>
                <a:cs typeface="Tahoma" pitchFamily="34" charset="0"/>
              </a:rPr>
              <a:t>Breach- </a:t>
            </a:r>
            <a:r>
              <a:rPr lang="en-US" sz="2800" dirty="0" smtClean="0">
                <a:latin typeface="Tahoma" pitchFamily="34" charset="0"/>
                <a:ea typeface="Tahoma" pitchFamily="34" charset="0"/>
                <a:cs typeface="Tahoma" pitchFamily="34" charset="0"/>
              </a:rPr>
              <a:t>failure to provide complete performance of contractual obligations</a:t>
            </a:r>
          </a:p>
          <a:p>
            <a:pPr marL="285750" indent="-285750">
              <a:buFont typeface="Wingdings" pitchFamily="2" charset="2"/>
              <a:buChar char="v"/>
            </a:pPr>
            <a:r>
              <a:rPr lang="en-US" sz="2800" dirty="0" smtClean="0">
                <a:latin typeface="Tahoma" pitchFamily="34" charset="0"/>
                <a:ea typeface="Tahoma" pitchFamily="34" charset="0"/>
                <a:cs typeface="Tahoma" pitchFamily="34" charset="0"/>
              </a:rPr>
              <a:t>Tortious </a:t>
            </a:r>
            <a:r>
              <a:rPr lang="en-US" sz="2800" dirty="0" smtClean="0">
                <a:latin typeface="Tahoma" pitchFamily="34" charset="0"/>
                <a:ea typeface="Tahoma" pitchFamily="34" charset="0"/>
                <a:cs typeface="Tahoma" pitchFamily="34" charset="0"/>
              </a:rPr>
              <a:t>Interference- When a person intentionally damages business relationships </a:t>
            </a:r>
          </a:p>
          <a:p>
            <a:pPr marL="285750" indent="-285750">
              <a:buFont typeface="Wingdings" pitchFamily="2" charset="2"/>
              <a:buChar char="v"/>
            </a:pPr>
            <a:r>
              <a:rPr lang="en-US" sz="2800" dirty="0" smtClean="0">
                <a:latin typeface="Tahoma" pitchFamily="34" charset="0"/>
                <a:ea typeface="Tahoma" pitchFamily="34" charset="0"/>
                <a:cs typeface="Tahoma" pitchFamily="34" charset="0"/>
              </a:rPr>
              <a:t>Fraud- </a:t>
            </a:r>
            <a:r>
              <a:rPr lang="en-US" sz="2800" dirty="0" smtClean="0">
                <a:latin typeface="Tahoma" pitchFamily="34" charset="0"/>
                <a:ea typeface="Tahoma" pitchFamily="34" charset="0"/>
                <a:cs typeface="Tahoma" pitchFamily="34" charset="0"/>
              </a:rPr>
              <a:t>Intentional misrepresentation of an existing contract </a:t>
            </a:r>
            <a:endParaRPr lang="en-US" sz="2800" dirty="0">
              <a:latin typeface="Tahoma" pitchFamily="34" charset="0"/>
              <a:ea typeface="Tahoma" pitchFamily="34" charset="0"/>
              <a:cs typeface="Tahoma" pitchFamily="34" charset="0"/>
            </a:endParaRPr>
          </a:p>
        </p:txBody>
      </p:sp>
      <p:pic>
        <p:nvPicPr>
          <p:cNvPr id="3074" name="Picture 2" descr="https://encrypted-tbn0.gstatic.com/images?q=tbn:ANd9GcS4l4iho0obuZgjEajZsSBgzg3i0mcFzU7lUNGZNaun6K8JnL_Cy96wBkf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4941519"/>
            <a:ext cx="2517721" cy="167542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thumbs.dreamstime.com/z/business-fraud-2764229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1600" y="4941519"/>
            <a:ext cx="2590800" cy="1729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3973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905000"/>
            <a:ext cx="8229600" cy="4525963"/>
          </a:xfrm>
        </p:spPr>
        <p:txBody>
          <a:bodyPr>
            <a:normAutofit/>
          </a:bodyPr>
          <a:lstStyle/>
          <a:p>
            <a:pPr marL="0" indent="0">
              <a:buNone/>
            </a:pPr>
            <a:r>
              <a:rPr lang="en-US" sz="2800" dirty="0" smtClean="0">
                <a:latin typeface="Tahoma" pitchFamily="34" charset="0"/>
                <a:ea typeface="Tahoma" pitchFamily="34" charset="0"/>
                <a:cs typeface="Tahoma" pitchFamily="34" charset="0"/>
              </a:rPr>
              <a:t>In this case, the claims should have been dismissed. CBS paid Dan Rather his salary but they choose not to have him on air. His claims were invalid, he never presented an opportunity that showed he could of made money elsewhere during his time off air. </a:t>
            </a:r>
            <a:endParaRPr lang="en-US" sz="2800" dirty="0">
              <a:latin typeface="Tahoma" pitchFamily="34" charset="0"/>
              <a:ea typeface="Tahoma" pitchFamily="34" charset="0"/>
              <a:cs typeface="Tahoma" pitchFamily="34" charset="0"/>
            </a:endParaRPr>
          </a:p>
        </p:txBody>
      </p:sp>
      <p:sp>
        <p:nvSpPr>
          <p:cNvPr id="4" name="Rectangle 3"/>
          <p:cNvSpPr/>
          <p:nvPr/>
        </p:nvSpPr>
        <p:spPr>
          <a:xfrm>
            <a:off x="2528880" y="457200"/>
            <a:ext cx="3719520" cy="923330"/>
          </a:xfrm>
          <a:prstGeom prst="rect">
            <a:avLst/>
          </a:prstGeom>
          <a:noFill/>
        </p:spPr>
        <p:txBody>
          <a:bodyPr wrap="squar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Tahoma" pitchFamily="34" charset="0"/>
                <a:ea typeface="Tahoma" pitchFamily="34" charset="0"/>
                <a:cs typeface="Tahoma" pitchFamily="34" charset="0"/>
              </a:rPr>
              <a:t>Decision</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extLst>
      <p:ext uri="{BB962C8B-B14F-4D97-AF65-F5344CB8AC3E}">
        <p14:creationId xmlns:p14="http://schemas.microsoft.com/office/powerpoint/2010/main" val="24718872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145</Words>
  <Application>Microsoft Office PowerPoint</Application>
  <PresentationFormat>On-screen Show (4:3)</PresentationFormat>
  <Paragraphs>11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Marley</dc:creator>
  <cp:lastModifiedBy>Rebecca Marley</cp:lastModifiedBy>
  <cp:revision>7</cp:revision>
  <dcterms:created xsi:type="dcterms:W3CDTF">2013-10-25T13:08:25Z</dcterms:created>
  <dcterms:modified xsi:type="dcterms:W3CDTF">2013-10-28T13:29:59Z</dcterms:modified>
</cp:coreProperties>
</file>