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2EDC80-2CBD-4834-97E3-86F17973CA76}" type="datetimeFigureOut">
              <a:rPr lang="en-US" smtClean="0"/>
              <a:t>3/30/2014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F9C7D-29FE-4672-963E-5DC6F06203C4}" type="slidenum">
              <a:rPr lang="en-US" smtClean="0"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2EDC80-2CBD-4834-97E3-86F17973CA76}" type="datetimeFigureOut">
              <a:rPr lang="en-US" smtClean="0"/>
              <a:t>3/30/2014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F9C7D-29FE-4672-963E-5DC6F06203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2EDC80-2CBD-4834-97E3-86F17973CA76}" type="datetimeFigureOut">
              <a:rPr lang="en-US" smtClean="0"/>
              <a:t>3/30/2014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F9C7D-29FE-4672-963E-5DC6F06203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2EDC80-2CBD-4834-97E3-86F17973CA76}" type="datetimeFigureOut">
              <a:rPr lang="en-US" smtClean="0"/>
              <a:t>3/30/2014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F9C7D-29FE-4672-963E-5DC6F06203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2EDC80-2CBD-4834-97E3-86F17973CA76}" type="datetimeFigureOut">
              <a:rPr lang="en-US" smtClean="0"/>
              <a:t>3/30/2014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86BF9C7D-29FE-4672-963E-5DC6F06203C4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2EDC80-2CBD-4834-97E3-86F17973CA76}" type="datetimeFigureOut">
              <a:rPr lang="en-US" smtClean="0"/>
              <a:t>3/30/2014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F9C7D-29FE-4672-963E-5DC6F06203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2EDC80-2CBD-4834-97E3-86F17973CA76}" type="datetimeFigureOut">
              <a:rPr lang="en-US" smtClean="0"/>
              <a:t>3/30/2014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F9C7D-29FE-4672-963E-5DC6F06203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2EDC80-2CBD-4834-97E3-86F17973CA76}" type="datetimeFigureOut">
              <a:rPr lang="en-US" smtClean="0"/>
              <a:t>3/30/2014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F9C7D-29FE-4672-963E-5DC6F06203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2EDC80-2CBD-4834-97E3-86F17973CA76}" type="datetimeFigureOut">
              <a:rPr lang="en-US" smtClean="0"/>
              <a:t>3/30/2014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F9C7D-29FE-4672-963E-5DC6F06203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2EDC80-2CBD-4834-97E3-86F17973CA76}" type="datetimeFigureOut">
              <a:rPr lang="en-US" smtClean="0"/>
              <a:t>3/30/2014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F9C7D-29FE-4672-963E-5DC6F06203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2EDC80-2CBD-4834-97E3-86F17973CA76}" type="datetimeFigureOut">
              <a:rPr lang="en-US" smtClean="0"/>
              <a:t>3/30/2014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F9C7D-29FE-4672-963E-5DC6F06203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FC2EDC80-2CBD-4834-97E3-86F17973CA76}" type="datetimeFigureOut">
              <a:rPr lang="en-US" smtClean="0"/>
              <a:t>3/30/2014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86BF9C7D-29FE-4672-963E-5DC6F06203C4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Contracts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Airlines May Limit Liability by Contract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By: Nick Melendez &amp; Johanna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Redick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99884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Hanson left a $750,000 robotic head used for movies on a plane. The airline lost it and Hanson sued the airline for damages.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0800" y="3429000"/>
            <a:ext cx="3658849" cy="24347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29975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 Words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Liability- </a:t>
            </a:r>
            <a:r>
              <a:rPr lang="en-US" dirty="0" smtClean="0">
                <a:effectLst/>
              </a:rPr>
              <a:t>the state of being responsible for something, esp. by law.</a:t>
            </a:r>
          </a:p>
          <a:p>
            <a:r>
              <a:rPr lang="en-US" dirty="0" smtClean="0"/>
              <a:t>Limitation- </a:t>
            </a:r>
            <a:r>
              <a:rPr lang="en-US" dirty="0" smtClean="0">
                <a:effectLst/>
              </a:rPr>
              <a:t>a limiting rule or circumstance; a restriction.</a:t>
            </a:r>
          </a:p>
          <a:p>
            <a:r>
              <a:rPr lang="en-US" dirty="0" smtClean="0"/>
              <a:t>Recovery- </a:t>
            </a:r>
            <a:r>
              <a:rPr lang="en-US" dirty="0" smtClean="0">
                <a:effectLst/>
              </a:rPr>
              <a:t>a return to a normal state of health, mind, or strength.</a:t>
            </a:r>
          </a:p>
          <a:p>
            <a:r>
              <a:rPr lang="en-US" dirty="0" smtClean="0"/>
              <a:t>Airlines- </a:t>
            </a:r>
            <a:r>
              <a:rPr lang="en-US" dirty="0" smtClean="0">
                <a:effectLst/>
              </a:rPr>
              <a:t>an organization providing a regular public service of air transportation on one or more routes.</a:t>
            </a:r>
          </a:p>
          <a:p>
            <a:endParaRPr lang="en-US" dirty="0" smtClean="0">
              <a:effectLst/>
            </a:endParaRPr>
          </a:p>
          <a:p>
            <a:endParaRPr lang="en-US" dirty="0" smtClean="0">
              <a:effectLst/>
            </a:endParaRPr>
          </a:p>
          <a:p>
            <a:endParaRPr lang="en-US" dirty="0" smtClean="0">
              <a:effectLst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48731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Decision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600" dirty="0"/>
              <a:t>Summary judgment granted. Airlines </a:t>
            </a:r>
            <a:r>
              <a:rPr lang="en-US" sz="2600" dirty="0" smtClean="0"/>
              <a:t>can </a:t>
            </a:r>
            <a:r>
              <a:rPr lang="en-US" sz="2600" dirty="0"/>
              <a:t>limit their liability for lost or </a:t>
            </a:r>
            <a:r>
              <a:rPr lang="en-US" sz="2600" dirty="0" smtClean="0"/>
              <a:t>damaged </a:t>
            </a:r>
            <a:r>
              <a:rPr lang="en-US" sz="2600" dirty="0"/>
              <a:t>goods if the contract that limits the liability offers the </a:t>
            </a:r>
            <a:r>
              <a:rPr lang="en-US" sz="2600" dirty="0" smtClean="0"/>
              <a:t>shipper </a:t>
            </a:r>
            <a:r>
              <a:rPr lang="en-US" sz="2600" dirty="0"/>
              <a:t>notice of the limited liability and a fair opportunity to buy </a:t>
            </a:r>
            <a:r>
              <a:rPr lang="en-US" sz="2600" dirty="0" smtClean="0"/>
              <a:t>more </a:t>
            </a:r>
            <a:r>
              <a:rPr lang="en-US" sz="2600" dirty="0"/>
              <a:t>liability. Hanson was notified of the limited liability as a standard condition of </a:t>
            </a:r>
            <a:r>
              <a:rPr lang="en-US" sz="2600" dirty="0" smtClean="0"/>
              <a:t>flying. He also </a:t>
            </a:r>
            <a:r>
              <a:rPr lang="en-US" sz="2600" dirty="0"/>
              <a:t>had the opportunity to buy insurance for </a:t>
            </a:r>
            <a:r>
              <a:rPr lang="en-US" sz="2600" dirty="0" smtClean="0"/>
              <a:t>the </a:t>
            </a:r>
            <a:r>
              <a:rPr lang="en-US" sz="2600" dirty="0"/>
              <a:t>head, but chose not to buy it. Since the limited liability clause in the contract is valid, his suit for conversion and negligence </a:t>
            </a:r>
            <a:r>
              <a:rPr lang="en-US" sz="2600" dirty="0" smtClean="0"/>
              <a:t>isn’t allowed.</a:t>
            </a:r>
            <a:endParaRPr lang="en-US" sz="26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8877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Citation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dirty="0"/>
              <a:t>Hanson v. American West Airlines</a:t>
            </a:r>
            <a:r>
              <a:rPr lang="en-US" dirty="0"/>
              <a:t>, ---F.Supp.2d--- (2008 WL 926297, C.D., Calif., 2008)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434084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17</TotalTime>
  <Words>213</Words>
  <Application>Microsoft Office PowerPoint</Application>
  <PresentationFormat>On-screen Show (4:3)</PresentationFormat>
  <Paragraphs>16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Apex</vt:lpstr>
      <vt:lpstr>Contracts</vt:lpstr>
      <vt:lpstr>Summary</vt:lpstr>
      <vt:lpstr>Key Words</vt:lpstr>
      <vt:lpstr>Decision</vt:lpstr>
      <vt:lpstr>Citation </vt:lpstr>
    </vt:vector>
  </TitlesOfParts>
  <Company>Admin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Contracts</dc:title>
  <dc:creator>Nicholas Melendez</dc:creator>
  <cp:lastModifiedBy>Linda Christensen</cp:lastModifiedBy>
  <cp:revision>5</cp:revision>
  <dcterms:created xsi:type="dcterms:W3CDTF">2014-03-27T16:18:24Z</dcterms:created>
  <dcterms:modified xsi:type="dcterms:W3CDTF">2014-03-30T23:36:13Z</dcterms:modified>
</cp:coreProperties>
</file>