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7CCAA6-956F-4E0D-A806-45A3E2C896EA}"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244307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7CCAA6-956F-4E0D-A806-45A3E2C896EA}"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2035432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7CCAA6-956F-4E0D-A806-45A3E2C896EA}"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2404317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7CCAA6-956F-4E0D-A806-45A3E2C896EA}"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2222089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7CCAA6-956F-4E0D-A806-45A3E2C896EA}"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3822701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7CCAA6-956F-4E0D-A806-45A3E2C896EA}"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2143479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7CCAA6-956F-4E0D-A806-45A3E2C896EA}" type="datetimeFigureOut">
              <a:rPr lang="en-US" smtClean="0"/>
              <a:t>3/28/2014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718816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7CCAA6-956F-4E0D-A806-45A3E2C896EA}" type="datetimeFigureOut">
              <a:rPr lang="en-US" smtClean="0"/>
              <a:t>3/28/2014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3142309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7CCAA6-956F-4E0D-A806-45A3E2C896EA}" type="datetimeFigureOut">
              <a:rPr lang="en-US" smtClean="0"/>
              <a:t>3/28/2014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3164341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CCAA6-956F-4E0D-A806-45A3E2C896EA}"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4101230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CCAA6-956F-4E0D-A806-45A3E2C896EA}"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BEDD1B-69FF-4E52-B5D4-D426880C133D}" type="slidenum">
              <a:rPr lang="en-US" smtClean="0"/>
              <a:t>‹#›</a:t>
            </a:fld>
            <a:endParaRPr lang="en-US"/>
          </a:p>
        </p:txBody>
      </p:sp>
    </p:spTree>
    <p:extLst>
      <p:ext uri="{BB962C8B-B14F-4D97-AF65-F5344CB8AC3E}">
        <p14:creationId xmlns:p14="http://schemas.microsoft.com/office/powerpoint/2010/main" val="3557156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7CCAA6-956F-4E0D-A806-45A3E2C896EA}" type="datetimeFigureOut">
              <a:rPr lang="en-US" smtClean="0"/>
              <a:t>3/28/2014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BEDD1B-69FF-4E52-B5D4-D426880C133D}" type="slidenum">
              <a:rPr lang="en-US" smtClean="0"/>
              <a:t>‹#›</a:t>
            </a:fld>
            <a:endParaRPr lang="en-US"/>
          </a:p>
        </p:txBody>
      </p:sp>
    </p:spTree>
    <p:extLst>
      <p:ext uri="{BB962C8B-B14F-4D97-AF65-F5344CB8AC3E}">
        <p14:creationId xmlns:p14="http://schemas.microsoft.com/office/powerpoint/2010/main" val="15573102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914400"/>
            <a:ext cx="7772400" cy="1470025"/>
          </a:xfrm>
        </p:spPr>
        <p:txBody>
          <a:bodyPr/>
          <a:lstStyle/>
          <a:p>
            <a:r>
              <a:rPr lang="en-US" dirty="0" smtClean="0"/>
              <a:t>Contracts</a:t>
            </a:r>
            <a:endParaRPr lang="en-US" dirty="0"/>
          </a:p>
        </p:txBody>
      </p:sp>
      <p:sp>
        <p:nvSpPr>
          <p:cNvPr id="3" name="Subtitle 2"/>
          <p:cNvSpPr>
            <a:spLocks noGrp="1"/>
          </p:cNvSpPr>
          <p:nvPr>
            <p:ph type="subTitle" idx="1"/>
          </p:nvPr>
        </p:nvSpPr>
        <p:spPr>
          <a:xfrm>
            <a:off x="1371600" y="2514600"/>
            <a:ext cx="6400800" cy="1752600"/>
          </a:xfrm>
        </p:spPr>
        <p:txBody>
          <a:bodyPr/>
          <a:lstStyle/>
          <a:p>
            <a:r>
              <a:rPr lang="en-US" dirty="0" smtClean="0"/>
              <a:t>Breach of contract not bias for negligent actions</a:t>
            </a:r>
          </a:p>
          <a:p>
            <a:r>
              <a:rPr lang="en-US" dirty="0" smtClean="0"/>
              <a:t>By: Xavier L. and Timothy </a:t>
            </a:r>
            <a:r>
              <a:rPr lang="en-US" dirty="0" err="1" smtClean="0"/>
              <a:t>Grasty</a:t>
            </a:r>
            <a:endParaRPr lang="en-US" dirty="0"/>
          </a:p>
        </p:txBody>
      </p:sp>
    </p:spTree>
    <p:extLst>
      <p:ext uri="{BB962C8B-B14F-4D97-AF65-F5344CB8AC3E}">
        <p14:creationId xmlns:p14="http://schemas.microsoft.com/office/powerpoint/2010/main" val="3154860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idx="1"/>
          </p:nvPr>
        </p:nvSpPr>
        <p:spPr/>
        <p:txBody>
          <a:bodyPr/>
          <a:lstStyle/>
          <a:p>
            <a:r>
              <a:rPr lang="en-US" dirty="0" smtClean="0"/>
              <a:t>Nevada </a:t>
            </a:r>
            <a:r>
              <a:rPr lang="en-US" dirty="0"/>
              <a:t>court held that if a design professional breached its duty to a contractor by providing improper construction advice, the economic loss rule under negligence did not apply. Tort is not a remedy. Breach of contract is the remedy and the loss measures that apply in such </a:t>
            </a:r>
            <a:r>
              <a:rPr lang="en-US" dirty="0" smtClean="0"/>
              <a:t>instances.</a:t>
            </a:r>
            <a:endParaRPr lang="en-US" dirty="0"/>
          </a:p>
        </p:txBody>
      </p:sp>
    </p:spTree>
    <p:extLst>
      <p:ext uri="{BB962C8B-B14F-4D97-AF65-F5344CB8AC3E}">
        <p14:creationId xmlns:p14="http://schemas.microsoft.com/office/powerpoint/2010/main" val="3118010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lnSpcReduction="10000"/>
          </a:bodyPr>
          <a:lstStyle/>
          <a:p>
            <a:r>
              <a:rPr lang="en-US" dirty="0" smtClean="0"/>
              <a:t>Negligence- failure to take proper care in doing something</a:t>
            </a:r>
          </a:p>
          <a:p>
            <a:r>
              <a:rPr lang="en-US" dirty="0" smtClean="0"/>
              <a:t> Contract- a written or spoken agreement</a:t>
            </a:r>
          </a:p>
          <a:p>
            <a:r>
              <a:rPr lang="en-US" dirty="0" smtClean="0"/>
              <a:t> Design- </a:t>
            </a:r>
            <a:r>
              <a:rPr lang="en-US" dirty="0"/>
              <a:t>purpose, planning, or intention that exists or is thought to exist behind an action, fact, or material </a:t>
            </a:r>
            <a:r>
              <a:rPr lang="en-US" dirty="0" smtClean="0"/>
              <a:t>object.</a:t>
            </a:r>
          </a:p>
          <a:p>
            <a:r>
              <a:rPr lang="en-US" dirty="0" smtClean="0"/>
              <a:t> Construction- the building of something</a:t>
            </a:r>
          </a:p>
          <a:p>
            <a:r>
              <a:rPr lang="en-US" dirty="0" smtClean="0"/>
              <a:t> </a:t>
            </a:r>
            <a:r>
              <a:rPr lang="en-US" dirty="0"/>
              <a:t>Economic </a:t>
            </a:r>
            <a:r>
              <a:rPr lang="en-US" dirty="0" smtClean="0"/>
              <a:t>Loss- </a:t>
            </a:r>
            <a:r>
              <a:rPr lang="en-US" dirty="0"/>
              <a:t>refers to financial loss and damage suffered by a </a:t>
            </a:r>
            <a:r>
              <a:rPr lang="en-US" dirty="0" smtClean="0"/>
              <a:t>person.</a:t>
            </a:r>
            <a:endParaRPr lang="en-US" dirty="0"/>
          </a:p>
        </p:txBody>
      </p:sp>
    </p:spTree>
    <p:extLst>
      <p:ext uri="{BB962C8B-B14F-4D97-AF65-F5344CB8AC3E}">
        <p14:creationId xmlns:p14="http://schemas.microsoft.com/office/powerpoint/2010/main" val="3654976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a:solidFill>
                  <a:srgbClr val="000000"/>
                </a:solidFill>
                <a:latin typeface="Times New Roman"/>
              </a:rPr>
              <a:t>The economic loss rule applies to preclude negligence-based claims against design professionals, such as engineers and architects, who provide services in commercial property development, when the plaintiffs seek to recover purely economic losses. Because Mandalay suffered only economic loss, without personal injury or property damage, the economic loss rule barred it from proceeding with its negligence claims against </a:t>
            </a:r>
            <a:r>
              <a:rPr lang="en-US" dirty="0" err="1">
                <a:solidFill>
                  <a:srgbClr val="000000"/>
                </a:solidFill>
                <a:latin typeface="Times New Roman"/>
              </a:rPr>
              <a:t>Terracon</a:t>
            </a:r>
            <a:r>
              <a:rPr lang="en-US" dirty="0">
                <a:solidFill>
                  <a:srgbClr val="000000"/>
                </a:solidFill>
                <a:latin typeface="Times New Roman"/>
              </a:rPr>
              <a:t>, a </a:t>
            </a:r>
            <a:r>
              <a:rPr lang="en-US">
                <a:solidFill>
                  <a:srgbClr val="000000"/>
                </a:solidFill>
                <a:latin typeface="Times New Roman"/>
              </a:rPr>
              <a:t>design </a:t>
            </a:r>
            <a:r>
              <a:rPr lang="en-US" smtClean="0">
                <a:solidFill>
                  <a:srgbClr val="000000"/>
                </a:solidFill>
                <a:latin typeface="Times New Roman"/>
              </a:rPr>
              <a:t>professional</a:t>
            </a:r>
            <a:r>
              <a:rPr lang="en-US">
                <a:solidFill>
                  <a:srgbClr val="000000"/>
                </a:solidFill>
                <a:latin typeface="Times New Roman"/>
              </a:rPr>
              <a:t>.</a:t>
            </a:r>
            <a:endParaRPr lang="en-US" dirty="0"/>
          </a:p>
        </p:txBody>
      </p:sp>
    </p:spTree>
    <p:extLst>
      <p:ext uri="{BB962C8B-B14F-4D97-AF65-F5344CB8AC3E}">
        <p14:creationId xmlns:p14="http://schemas.microsoft.com/office/powerpoint/2010/main" val="1860954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 </a:t>
            </a:r>
            <a:endParaRPr lang="en-US" dirty="0"/>
          </a:p>
        </p:txBody>
      </p:sp>
      <p:sp>
        <p:nvSpPr>
          <p:cNvPr id="3" name="Content Placeholder 2"/>
          <p:cNvSpPr>
            <a:spLocks noGrp="1"/>
          </p:cNvSpPr>
          <p:nvPr>
            <p:ph idx="1"/>
          </p:nvPr>
        </p:nvSpPr>
        <p:spPr/>
        <p:txBody>
          <a:bodyPr/>
          <a:lstStyle/>
          <a:p>
            <a:r>
              <a:rPr lang="en-US" i="1" dirty="0" err="1"/>
              <a:t>Terracon</a:t>
            </a:r>
            <a:r>
              <a:rPr lang="en-US" i="1" dirty="0"/>
              <a:t> Consultants Western, Inc. v. Mandalay Resort Group</a:t>
            </a:r>
            <a:r>
              <a:rPr lang="en-US" dirty="0"/>
              <a:t>, ---P.3d--- (2009 WL 790364, Sup. Ct., Nev., 2009)</a:t>
            </a:r>
          </a:p>
        </p:txBody>
      </p:sp>
    </p:spTree>
    <p:extLst>
      <p:ext uri="{BB962C8B-B14F-4D97-AF65-F5344CB8AC3E}">
        <p14:creationId xmlns:p14="http://schemas.microsoft.com/office/powerpoint/2010/main" val="41181934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225</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Contracts</vt:lpstr>
      <vt:lpstr>Description</vt:lpstr>
      <vt:lpstr>Key words</vt:lpstr>
      <vt:lpstr>Decision</vt:lpstr>
      <vt:lpstr>Citation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dc:title>
  <dc:creator>Timothy Grasty</dc:creator>
  <cp:lastModifiedBy>Timothy Grasty</cp:lastModifiedBy>
  <cp:revision>8</cp:revision>
  <dcterms:created xsi:type="dcterms:W3CDTF">2014-03-27T16:15:09Z</dcterms:created>
  <dcterms:modified xsi:type="dcterms:W3CDTF">2014-03-28T15:58:22Z</dcterms:modified>
</cp:coreProperties>
</file>