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4137C-13C9-4D26-9884-0AE9BAB5582D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DCE78-73D7-4C07-BEAA-37B12F3C8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414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4137C-13C9-4D26-9884-0AE9BAB5582D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DCE78-73D7-4C07-BEAA-37B12F3C8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501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4137C-13C9-4D26-9884-0AE9BAB5582D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DCE78-73D7-4C07-BEAA-37B12F3C8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23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4137C-13C9-4D26-9884-0AE9BAB5582D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DCE78-73D7-4C07-BEAA-37B12F3C8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750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4137C-13C9-4D26-9884-0AE9BAB5582D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DCE78-73D7-4C07-BEAA-37B12F3C8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420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4137C-13C9-4D26-9884-0AE9BAB5582D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DCE78-73D7-4C07-BEAA-37B12F3C8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378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4137C-13C9-4D26-9884-0AE9BAB5582D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DCE78-73D7-4C07-BEAA-37B12F3C8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164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4137C-13C9-4D26-9884-0AE9BAB5582D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DCE78-73D7-4C07-BEAA-37B12F3C8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255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4137C-13C9-4D26-9884-0AE9BAB5582D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DCE78-73D7-4C07-BEAA-37B12F3C8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541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4137C-13C9-4D26-9884-0AE9BAB5582D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DCE78-73D7-4C07-BEAA-37B12F3C8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852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4137C-13C9-4D26-9884-0AE9BAB5582D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DCE78-73D7-4C07-BEAA-37B12F3C8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516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4137C-13C9-4D26-9884-0AE9BAB5582D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ADCE78-73D7-4C07-BEAA-37B12F3C8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33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  <a:alpha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Contracts </a:t>
            </a:r>
            <a:br>
              <a:rPr lang="en-US" dirty="0" smtClean="0"/>
            </a:br>
            <a:r>
              <a:rPr lang="en-US" sz="3600" dirty="0" smtClean="0"/>
              <a:t>one accepts all terms of a contract agreed to, weather read or not.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Kaitlyn</a:t>
            </a:r>
            <a:r>
              <a:rPr lang="en-US" dirty="0" smtClean="0"/>
              <a:t> and </a:t>
            </a:r>
            <a:r>
              <a:rPr lang="en-US" dirty="0"/>
              <a:t>L</a:t>
            </a:r>
            <a:r>
              <a:rPr lang="en-US" dirty="0" smtClean="0"/>
              <a:t>indsey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330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  <a:alpha val="8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 &amp;facts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Appeals court was held when a party agreed to remove any false statements damaging a persons reputation so they wouldn’t get sued. The problem was they didn’t agree to take down the things referenced to the party, just in general. </a:t>
            </a:r>
          </a:p>
          <a:p>
            <a:r>
              <a:rPr lang="en-US" sz="2200" dirty="0" smtClean="0"/>
              <a:t>Morgan created a website about </a:t>
            </a:r>
            <a:r>
              <a:rPr lang="en-US" sz="2200" dirty="0" err="1" smtClean="0"/>
              <a:t>Nevyas</a:t>
            </a:r>
            <a:r>
              <a:rPr lang="en-US" sz="2200" dirty="0" smtClean="0"/>
              <a:t> talking bad about him because a surgery went wrong and left him blind, he was told to take down the website or he would be sued. Yahoo shut down the website and Morgan created another one. </a:t>
            </a:r>
            <a:r>
              <a:rPr lang="en-US" sz="2200" dirty="0" err="1" smtClean="0"/>
              <a:t>Nevyas</a:t>
            </a:r>
            <a:r>
              <a:rPr lang="en-US" sz="2200" dirty="0" smtClean="0"/>
              <a:t> sued for breach of contract because he did not remove the negative comments. Trial court was held and told Morgan to stop. Morgan then appealed.   </a:t>
            </a:r>
            <a:endParaRPr lang="en-US" sz="2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1145" y="16164"/>
            <a:ext cx="1658504" cy="171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529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words 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Intent – intention or purpose </a:t>
            </a:r>
          </a:p>
          <a:p>
            <a:r>
              <a:rPr lang="en-US" dirty="0" smtClean="0"/>
              <a:t>Ambiguous terms – open to more than one interpretation or having a double meaning </a:t>
            </a:r>
          </a:p>
          <a:p>
            <a:r>
              <a:rPr lang="en-US" dirty="0" smtClean="0"/>
              <a:t>Interpretation – the action of explaining the meaning of something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634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decision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Trial court read to much into the agreement </a:t>
            </a:r>
          </a:p>
          <a:p>
            <a:r>
              <a:rPr lang="en-US" dirty="0" smtClean="0"/>
              <a:t>Morgan only agreed to take down the site he created in order to not be sued. Morgan did not agree to stop talking bad about </a:t>
            </a:r>
            <a:r>
              <a:rPr lang="en-US" dirty="0" err="1" smtClean="0"/>
              <a:t>Nevyas</a:t>
            </a:r>
            <a:r>
              <a:rPr lang="en-US" dirty="0" smtClean="0"/>
              <a:t>.</a:t>
            </a:r>
          </a:p>
          <a:p>
            <a:r>
              <a:rPr lang="en-US" dirty="0" smtClean="0"/>
              <a:t>Vacated and remanded. Interpreting a contract is a question of the law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648200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506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Nevyas</a:t>
            </a:r>
            <a:r>
              <a:rPr lang="en-US" dirty="0" smtClean="0"/>
              <a:t> v. Morgan, ---A.2d--- (2007 WL 704998, Super. Ct., Pa., 2007)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371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228</Words>
  <Application>Microsoft Office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Contracts  one accepts all terms of a contract agreed to, weather read or not.</vt:lpstr>
      <vt:lpstr>Description &amp;facts  </vt:lpstr>
      <vt:lpstr>Key words </vt:lpstr>
      <vt:lpstr> decision </vt:lpstr>
      <vt:lpstr>Citation 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Contracts  one accepts all terms of a contract agreed to, weather read or not.</dc:title>
  <dc:creator>Kaitlyn Flanagan</dc:creator>
  <cp:lastModifiedBy>Kaitlyn Flanagan</cp:lastModifiedBy>
  <cp:revision>3</cp:revision>
  <dcterms:created xsi:type="dcterms:W3CDTF">2014-03-28T15:57:20Z</dcterms:created>
  <dcterms:modified xsi:type="dcterms:W3CDTF">2014-03-28T16:22:53Z</dcterms:modified>
</cp:coreProperties>
</file>