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48179D7-59EC-4117-BE65-E19D50856923}" type="datetimeFigureOut">
              <a:rPr lang="en-US" smtClean="0"/>
              <a:t>3/30/2014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3E13100-91D2-43C0-8245-5E6DEB8418B6}"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8179D7-59EC-4117-BE65-E19D50856923}"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8179D7-59EC-4117-BE65-E19D50856923}"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8179D7-59EC-4117-BE65-E19D50856923}"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48179D7-59EC-4117-BE65-E19D50856923}"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3E13100-91D2-43C0-8245-5E6DEB8418B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8179D7-59EC-4117-BE65-E19D50856923}"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48179D7-59EC-4117-BE65-E19D50856923}" type="datetimeFigureOut">
              <a:rPr lang="en-US" smtClean="0"/>
              <a:t>3/30/2014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48179D7-59EC-4117-BE65-E19D50856923}" type="datetimeFigureOut">
              <a:rPr lang="en-US" smtClean="0"/>
              <a:t>3/30/2014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8179D7-59EC-4117-BE65-E19D50856923}" type="datetimeFigureOut">
              <a:rPr lang="en-US" smtClean="0"/>
              <a:t>3/30/2014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8179D7-59EC-4117-BE65-E19D50856923}"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48179D7-59EC-4117-BE65-E19D50856923}"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13100-91D2-43C0-8245-5E6DEB8418B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48179D7-59EC-4117-BE65-E19D50856923}" type="datetimeFigureOut">
              <a:rPr lang="en-US" smtClean="0"/>
              <a:t>3/30/2014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3E13100-91D2-43C0-8245-5E6DEB8418B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Contracts</a:t>
            </a:r>
          </a:p>
        </p:txBody>
      </p:sp>
      <p:sp>
        <p:nvSpPr>
          <p:cNvPr id="3" name="Subtitle 2"/>
          <p:cNvSpPr>
            <a:spLocks noGrp="1"/>
          </p:cNvSpPr>
          <p:nvPr>
            <p:ph type="subTitle" idx="1"/>
          </p:nvPr>
        </p:nvSpPr>
        <p:spPr/>
        <p:txBody>
          <a:bodyPr/>
          <a:lstStyle/>
          <a:p>
            <a:r>
              <a:rPr lang="en-US" dirty="0" smtClean="0"/>
              <a:t>Statute </a:t>
            </a:r>
            <a:r>
              <a:rPr lang="en-US" dirty="0"/>
              <a:t>of </a:t>
            </a:r>
            <a:r>
              <a:rPr lang="en-US" dirty="0" smtClean="0"/>
              <a:t>Frauds</a:t>
            </a:r>
          </a:p>
          <a:p>
            <a:r>
              <a:rPr lang="en-US" dirty="0" smtClean="0"/>
              <a:t>By: </a:t>
            </a:r>
            <a:r>
              <a:rPr lang="en-US" dirty="0" err="1" smtClean="0"/>
              <a:t>Seyvon</a:t>
            </a:r>
            <a:r>
              <a:rPr lang="en-US" dirty="0" smtClean="0"/>
              <a:t> Jones &amp; Maxwell </a:t>
            </a:r>
            <a:r>
              <a:rPr lang="en-US" dirty="0" err="1" smtClean="0"/>
              <a:t>Mastellone</a:t>
            </a:r>
            <a:endParaRPr lang="en-US" dirty="0"/>
          </a:p>
        </p:txBody>
      </p:sp>
    </p:spTree>
    <p:extLst>
      <p:ext uri="{BB962C8B-B14F-4D97-AF65-F5344CB8AC3E}">
        <p14:creationId xmlns:p14="http://schemas.microsoft.com/office/powerpoint/2010/main" val="239812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Company sued, claiming other party broke oral agreement to allow it to assume a debt owed by third party, if the second party would allow it to assume valuable business licenses previously held by third party. Appeals court held that, in Texas, statute of frauds did not apply in such </a:t>
            </a:r>
            <a:r>
              <a:rPr lang="en-US" dirty="0" smtClean="0"/>
              <a:t>instances.</a:t>
            </a:r>
            <a:endParaRPr lang="en-US" dirty="0"/>
          </a:p>
        </p:txBody>
      </p:sp>
    </p:spTree>
    <p:extLst>
      <p:ext uri="{BB962C8B-B14F-4D97-AF65-F5344CB8AC3E}">
        <p14:creationId xmlns:p14="http://schemas.microsoft.com/office/powerpoint/2010/main" val="3428118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Texas courts </a:t>
            </a:r>
            <a:r>
              <a:rPr lang="en-US" dirty="0" smtClean="0"/>
              <a:t>now have the main </a:t>
            </a:r>
            <a:r>
              <a:rPr lang="en-US" dirty="0"/>
              <a:t>purpose </a:t>
            </a:r>
            <a:r>
              <a:rPr lang="en-US" dirty="0" smtClean="0"/>
              <a:t>doctrine,</a:t>
            </a:r>
            <a:r>
              <a:rPr lang="en-US" dirty="0"/>
              <a:t> </a:t>
            </a:r>
            <a:r>
              <a:rPr lang="en-US" dirty="0" smtClean="0"/>
              <a:t>which removes </a:t>
            </a:r>
            <a:r>
              <a:rPr lang="en-US" dirty="0"/>
              <a:t>an oral agreement to pay the debt of another from the statute </a:t>
            </a:r>
            <a:r>
              <a:rPr lang="en-US" dirty="0" smtClean="0"/>
              <a:t>of fraud.</a:t>
            </a:r>
            <a:endParaRPr lang="en-US" dirty="0"/>
          </a:p>
        </p:txBody>
      </p:sp>
    </p:spTree>
    <p:extLst>
      <p:ext uri="{BB962C8B-B14F-4D97-AF65-F5344CB8AC3E}">
        <p14:creationId xmlns:p14="http://schemas.microsoft.com/office/powerpoint/2010/main" val="402882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We think that since they agreed to pay for their debts on a verbal contract they are now liable for whatever the amount they owed to whomever.</a:t>
            </a:r>
            <a:endParaRPr lang="en-US" dirty="0"/>
          </a:p>
        </p:txBody>
      </p:sp>
    </p:spTree>
    <p:extLst>
      <p:ext uri="{BB962C8B-B14F-4D97-AF65-F5344CB8AC3E}">
        <p14:creationId xmlns:p14="http://schemas.microsoft.com/office/powerpoint/2010/main" val="1780411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ower</a:t>
            </a:r>
            <a:r>
              <a:rPr lang="en-US" dirty="0"/>
              <a:t> Entertainment, Inc. v. National Football League Properties, Inc., ---F.3d--- (1998 WL 472050)</a:t>
            </a:r>
          </a:p>
          <a:p>
            <a:r>
              <a:rPr lang="en-US" dirty="0"/>
              <a:t>or</a:t>
            </a:r>
          </a:p>
          <a:p>
            <a:r>
              <a:rPr lang="en-US" dirty="0"/>
              <a:t>151 F. 3d 247 (5th Cir., 1998)</a:t>
            </a:r>
          </a:p>
        </p:txBody>
      </p:sp>
    </p:spTree>
    <p:extLst>
      <p:ext uri="{BB962C8B-B14F-4D97-AF65-F5344CB8AC3E}">
        <p14:creationId xmlns:p14="http://schemas.microsoft.com/office/powerpoint/2010/main" val="30329109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TotalTime>
  <Words>157</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Contracts</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dc:title>
  <dc:creator>Maxwell Mastellone</dc:creator>
  <cp:lastModifiedBy>Linda Christensen</cp:lastModifiedBy>
  <cp:revision>2</cp:revision>
  <dcterms:created xsi:type="dcterms:W3CDTF">2014-03-28T15:57:35Z</dcterms:created>
  <dcterms:modified xsi:type="dcterms:W3CDTF">2014-03-30T23:34:45Z</dcterms:modified>
</cp:coreProperties>
</file>