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9" r:id="rId4"/>
    <p:sldId id="261"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8F7F7E-3162-49B8-B162-CE22FF99CDF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831662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8F7F7E-3162-49B8-B162-CE22FF99CDF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3710419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8F7F7E-3162-49B8-B162-CE22FF99CDF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72318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8F7F7E-3162-49B8-B162-CE22FF99CDF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2099439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8F7F7E-3162-49B8-B162-CE22FF99CDF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1378625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8F7F7E-3162-49B8-B162-CE22FF99CDF7}"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861463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8F7F7E-3162-49B8-B162-CE22FF99CDF7}" type="datetimeFigureOut">
              <a:rPr lang="en-US" smtClean="0"/>
              <a:t>10/28/2013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3214427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8F7F7E-3162-49B8-B162-CE22FF99CDF7}" type="datetimeFigureOut">
              <a:rPr lang="en-US" smtClean="0"/>
              <a:t>10/28/2013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688370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8F7F7E-3162-49B8-B162-CE22FF99CDF7}" type="datetimeFigureOut">
              <a:rPr lang="en-US" smtClean="0"/>
              <a:t>10/28/2013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64516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8F7F7E-3162-49B8-B162-CE22FF99CDF7}"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83868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8F7F7E-3162-49B8-B162-CE22FF99CDF7}"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0C23D-11C5-41EE-A32F-CF88232C77CF}" type="slidenum">
              <a:rPr lang="en-US" smtClean="0"/>
              <a:t>‹#›</a:t>
            </a:fld>
            <a:endParaRPr lang="en-US"/>
          </a:p>
        </p:txBody>
      </p:sp>
    </p:spTree>
    <p:extLst>
      <p:ext uri="{BB962C8B-B14F-4D97-AF65-F5344CB8AC3E}">
        <p14:creationId xmlns:p14="http://schemas.microsoft.com/office/powerpoint/2010/main" val="3961265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6000" r="-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8F7F7E-3162-49B8-B162-CE22FF99CDF7}" type="datetimeFigureOut">
              <a:rPr lang="en-US" smtClean="0"/>
              <a:t>10/28/2013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50C23D-11C5-41EE-A32F-CF88232C77CF}" type="slidenum">
              <a:rPr lang="en-US" smtClean="0"/>
              <a:t>‹#›</a:t>
            </a:fld>
            <a:endParaRPr lang="en-US"/>
          </a:p>
        </p:txBody>
      </p:sp>
    </p:spTree>
    <p:extLst>
      <p:ext uri="{BB962C8B-B14F-4D97-AF65-F5344CB8AC3E}">
        <p14:creationId xmlns:p14="http://schemas.microsoft.com/office/powerpoint/2010/main" val="2700588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One Accepts All Terms of a Contract Agreed to, Whether Read or Not</a:t>
            </a:r>
            <a:endParaRPr lang="en-US" dirty="0"/>
          </a:p>
        </p:txBody>
      </p:sp>
      <p:sp>
        <p:nvSpPr>
          <p:cNvPr id="3" name="Subtitle 2"/>
          <p:cNvSpPr>
            <a:spLocks noGrp="1"/>
          </p:cNvSpPr>
          <p:nvPr>
            <p:ph type="subTitle" idx="1"/>
          </p:nvPr>
        </p:nvSpPr>
        <p:spPr/>
        <p:txBody>
          <a:bodyPr/>
          <a:lstStyle/>
          <a:p>
            <a:r>
              <a:rPr lang="en-US" dirty="0" smtClean="0"/>
              <a:t>By Anthony Corbett and Chris </a:t>
            </a:r>
            <a:r>
              <a:rPr lang="en-US" dirty="0" err="1" smtClean="0"/>
              <a:t>Corr</a:t>
            </a:r>
            <a:endParaRPr lang="en-US" dirty="0"/>
          </a:p>
        </p:txBody>
      </p:sp>
    </p:spTree>
    <p:extLst>
      <p:ext uri="{BB962C8B-B14F-4D97-AF65-F5344CB8AC3E}">
        <p14:creationId xmlns:p14="http://schemas.microsoft.com/office/powerpoint/2010/main" val="3243852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dirty="0" smtClean="0"/>
              <a:t>Category</a:t>
            </a:r>
            <a:endParaRPr lang="en-US" dirty="0"/>
          </a:p>
        </p:txBody>
      </p:sp>
      <p:sp>
        <p:nvSpPr>
          <p:cNvPr id="9" name="Subtitle 8"/>
          <p:cNvSpPr>
            <a:spLocks noGrp="1"/>
          </p:cNvSpPr>
          <p:nvPr>
            <p:ph type="subTitle" idx="1"/>
          </p:nvPr>
        </p:nvSpPr>
        <p:spPr/>
        <p:txBody>
          <a:bodyPr/>
          <a:lstStyle/>
          <a:p>
            <a:r>
              <a:rPr lang="en-US" dirty="0" smtClean="0">
                <a:solidFill>
                  <a:schemeClr val="tx1"/>
                </a:solidFill>
              </a:rPr>
              <a:t>Contracts</a:t>
            </a:r>
            <a:endParaRPr lang="en-US" dirty="0">
              <a:solidFill>
                <a:schemeClr val="tx1"/>
              </a:solidFill>
            </a:endParaRPr>
          </a:p>
        </p:txBody>
      </p:sp>
    </p:spTree>
    <p:extLst>
      <p:ext uri="{BB962C8B-B14F-4D97-AF65-F5344CB8AC3E}">
        <p14:creationId xmlns:p14="http://schemas.microsoft.com/office/powerpoint/2010/main" val="4183621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a:t>
            </a:r>
            <a:endParaRPr lang="en-US" dirty="0"/>
          </a:p>
        </p:txBody>
      </p:sp>
      <p:sp>
        <p:nvSpPr>
          <p:cNvPr id="3" name="Content Placeholder 2"/>
          <p:cNvSpPr>
            <a:spLocks noGrp="1"/>
          </p:cNvSpPr>
          <p:nvPr>
            <p:ph idx="1"/>
          </p:nvPr>
        </p:nvSpPr>
        <p:spPr/>
        <p:txBody>
          <a:bodyPr/>
          <a:lstStyle/>
          <a:p>
            <a:r>
              <a:rPr lang="en-US" dirty="0" smtClean="0"/>
              <a:t>Intent- performing an act with determination and for a specific reason</a:t>
            </a:r>
          </a:p>
          <a:p>
            <a:r>
              <a:rPr lang="en-US" dirty="0" smtClean="0"/>
              <a:t>Ambiguous Terms- </a:t>
            </a:r>
            <a:r>
              <a:rPr lang="en-US" dirty="0"/>
              <a:t>t</a:t>
            </a:r>
            <a:r>
              <a:rPr lang="en-US" dirty="0" smtClean="0"/>
              <a:t>he intended meaning is some way unclear to the reader</a:t>
            </a:r>
          </a:p>
          <a:p>
            <a:r>
              <a:rPr lang="en-US" dirty="0" smtClean="0"/>
              <a:t>Interpretation- The act of explaining the meaning something </a:t>
            </a:r>
            <a:endParaRPr lang="en-US" dirty="0"/>
          </a:p>
        </p:txBody>
      </p:sp>
    </p:spTree>
    <p:extLst>
      <p:ext uri="{BB962C8B-B14F-4D97-AF65-F5344CB8AC3E}">
        <p14:creationId xmlns:p14="http://schemas.microsoft.com/office/powerpoint/2010/main" val="1726027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lnSpcReduction="10000"/>
          </a:bodyPr>
          <a:lstStyle/>
          <a:p>
            <a:r>
              <a:rPr lang="en-US" dirty="0" smtClean="0"/>
              <a:t>Morgan had LASIK eye surgery performed by Dr. Nevyas. Morgan was left blind after the surgery. Morgan sued for malpractice and made a website about LASIK. Nevyas threatened to sue if she did not remove the libelous material from the website. Yahoo removed the website and then </a:t>
            </a:r>
            <a:r>
              <a:rPr lang="en-US" dirty="0"/>
              <a:t>M</a:t>
            </a:r>
            <a:r>
              <a:rPr lang="en-US" dirty="0" smtClean="0"/>
              <a:t>organ moved the website to a different server with different comments. Nevyas sued for breech of contract for failing to remove the negative comments. </a:t>
            </a:r>
            <a:endParaRPr lang="en-US" dirty="0"/>
          </a:p>
        </p:txBody>
      </p:sp>
    </p:spTree>
    <p:extLst>
      <p:ext uri="{BB962C8B-B14F-4D97-AF65-F5344CB8AC3E}">
        <p14:creationId xmlns:p14="http://schemas.microsoft.com/office/powerpoint/2010/main" val="319676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p:txBody>
          <a:bodyPr/>
          <a:lstStyle/>
          <a:p>
            <a:r>
              <a:rPr lang="en-US" dirty="0" smtClean="0"/>
              <a:t>The case was vacated and remanded. The job of the trial court was to determine if the new website contains any libelous material that would then violate  the agreement with Nevyas.</a:t>
            </a:r>
            <a:endParaRPr lang="en-US" dirty="0"/>
          </a:p>
        </p:txBody>
      </p:sp>
    </p:spTree>
    <p:extLst>
      <p:ext uri="{BB962C8B-B14F-4D97-AF65-F5344CB8AC3E}">
        <p14:creationId xmlns:p14="http://schemas.microsoft.com/office/powerpoint/2010/main" val="21077081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167</Words>
  <Application>Microsoft Office PowerPoint</Application>
  <PresentationFormat>On-screen Show (4:3)</PresentationFormat>
  <Paragraphs>12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One Accepts All Terms of a Contract Agreed to, Whether Read or Not</vt:lpstr>
      <vt:lpstr>Category</vt:lpstr>
      <vt:lpstr>Vocab</vt:lpstr>
      <vt:lpstr>Summary</vt:lpstr>
      <vt:lpstr>Decision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Accepts All Terms of a Contract Agreed to, Whether Read or Not</dc:title>
  <dc:creator>Anthony Corbett</dc:creator>
  <cp:lastModifiedBy>Anthony Corbett</cp:lastModifiedBy>
  <cp:revision>3</cp:revision>
  <dcterms:created xsi:type="dcterms:W3CDTF">2013-10-25T12:54:17Z</dcterms:created>
  <dcterms:modified xsi:type="dcterms:W3CDTF">2013-10-28T13:18:09Z</dcterms:modified>
</cp:coreProperties>
</file>