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0E72-9DCA-4EDD-A624-326F9ECBBBFE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806A-081F-4CE7-A766-9E11D62AB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99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0E72-9DCA-4EDD-A624-326F9ECBBBFE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806A-081F-4CE7-A766-9E11D62AB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1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0E72-9DCA-4EDD-A624-326F9ECBBBFE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806A-081F-4CE7-A766-9E11D62AB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565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0E72-9DCA-4EDD-A624-326F9ECBBBFE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806A-081F-4CE7-A766-9E11D62AB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274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0E72-9DCA-4EDD-A624-326F9ECBBBFE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806A-081F-4CE7-A766-9E11D62AB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894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0E72-9DCA-4EDD-A624-326F9ECBBBFE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806A-081F-4CE7-A766-9E11D62AB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5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0E72-9DCA-4EDD-A624-326F9ECBBBFE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806A-081F-4CE7-A766-9E11D62AB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444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0E72-9DCA-4EDD-A624-326F9ECBBBFE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806A-081F-4CE7-A766-9E11D62AB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499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0E72-9DCA-4EDD-A624-326F9ECBBBFE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806A-081F-4CE7-A766-9E11D62AB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570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0E72-9DCA-4EDD-A624-326F9ECBBBFE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806A-081F-4CE7-A766-9E11D62AB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34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0E72-9DCA-4EDD-A624-326F9ECBBBFE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806A-081F-4CE7-A766-9E11D62AB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090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60E72-9DCA-4EDD-A624-326F9ECBBBFE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1806A-081F-4CE7-A766-9E11D62AB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08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Credit Rating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 </a:t>
            </a:r>
            <a:r>
              <a:rPr lang="en-US" dirty="0" err="1" smtClean="0"/>
              <a:t>Corr</a:t>
            </a:r>
            <a:r>
              <a:rPr lang="en-US" dirty="0" smtClean="0"/>
              <a:t> and Anthony Corbett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116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Rating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Reflects the evaluation of ones ability to pay debts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649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Credit can be denied because of information in a credit report.</a:t>
            </a:r>
          </a:p>
          <a:p>
            <a:r>
              <a:rPr lang="en-US" dirty="0" smtClean="0"/>
              <a:t>The company denying the credit must tell the applicant.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081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668125" cy="842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6836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40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Credit Rating </vt:lpstr>
      <vt:lpstr>Credit Rating</vt:lpstr>
      <vt:lpstr>PowerPoint Presentation</vt:lpstr>
      <vt:lpstr>PowerPoint Presentation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Credit Rating</dc:title>
  <dc:creator>Anthony Corbett</dc:creator>
  <cp:lastModifiedBy>Linda Christensen</cp:lastModifiedBy>
  <cp:revision>2</cp:revision>
  <dcterms:created xsi:type="dcterms:W3CDTF">2014-01-06T14:02:55Z</dcterms:created>
  <dcterms:modified xsi:type="dcterms:W3CDTF">2014-01-06T17:06:09Z</dcterms:modified>
</cp:coreProperties>
</file>