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70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14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26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46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8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965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4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7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05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27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AC6E8-9BF4-40EC-A687-C98AFC7201F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80795-4904-46E8-8E50-87CDDC353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4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mYyrxDjrBOUPRM&amp;tbnid=Mo7kpmVoWX_rPM:&amp;ved=0CAUQjRw&amp;url=http://www.w3.org/Talks/2005/0120-MMI+DI-ESSI/all&amp;ei=1inxUua2JMjlsASOtYGoCQ&amp;bvm=bv.60444564,d.aWc&amp;psig=AFQjCNHELfYrn5ZcQEBfvGtHFPEc3NXWXw&amp;ust=139162298207095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mbWejlePLLd9AM&amp;tbnid=3PW87-kasjY6NM:&amp;ved=0CAUQjRw&amp;url=http%3A%2F%2Fwww.zimbio.com%2FStars%2Bon%2BSet%2B--%2BComing%2BAttractions%2Bfor%2B2011%2Farticles%2F_iW-9nAr2Rw%2FChanning%2BTatum%2BSon%2BNo%2BOne&amp;ei=Sh_1Uty3Ns2-sQTLwIKYBA&amp;bvm=bv.60799247,d.dmQ&amp;psig=AFQjCNGydUXVfgJm47VSLwxsJxmyCj2azw&amp;ust=1391882425573175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g88nzYE7s0uXcM&amp;tbnid=RF_L_9nBqjf9VM:&amp;ved=0CAUQjRw&amp;url=http%3A%2F%2Frt.com%2Fnews%2Fuk-military-cyber-unit-501%2F&amp;ei=MR71UuP3DpOtsASo_4CgDQ&amp;bvm=bv.60799247,d.dmQ&amp;psig=AFQjCNFkcHx_hTXi4PmSE2AqA9WnKH5lPg&amp;ust=1391882143442412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Cyber Law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No right to privacy in communications in e-mail or chartrooms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1200" dirty="0" err="1" smtClean="0">
                <a:solidFill>
                  <a:schemeClr val="tx1"/>
                </a:solidFill>
              </a:rPr>
              <a:t>by:Kaitlyn</a:t>
            </a:r>
            <a:r>
              <a:rPr lang="en-US" sz="1200" dirty="0" smtClean="0">
                <a:solidFill>
                  <a:schemeClr val="tx1"/>
                </a:solidFill>
              </a:rPr>
              <a:t> Flanagan and </a:t>
            </a:r>
            <a:r>
              <a:rPr lang="en-US" sz="1200" dirty="0" err="1" smtClean="0">
                <a:solidFill>
                  <a:schemeClr val="tx1"/>
                </a:solidFill>
              </a:rPr>
              <a:t>Annalee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Vanfossen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w3.org/Talks/2005/0120-MMI+DI-ESSI/MMI-PC-genie-r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2726734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86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470025"/>
          </a:xfrm>
        </p:spPr>
        <p:txBody>
          <a:bodyPr/>
          <a:lstStyle/>
          <a:p>
            <a:r>
              <a:rPr lang="en-US" i="1" dirty="0"/>
              <a:t>D</a:t>
            </a:r>
            <a:r>
              <a:rPr lang="en-US" i="1" dirty="0" smtClean="0"/>
              <a:t>escription</a:t>
            </a:r>
            <a:endParaRPr lang="en-US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175327" y="2055674"/>
            <a:ext cx="678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</a:t>
            </a:r>
            <a:r>
              <a:rPr lang="en-US" dirty="0" smtClean="0"/>
              <a:t>nderage girl was talking in a chat room when a man sent her pornographic pictures, knowing she was underage. The man also requested that the girl had sex with him. The man was arrested for corruption of a </a:t>
            </a:r>
            <a:r>
              <a:rPr lang="en-US" dirty="0" smtClean="0"/>
              <a:t>minor. The forwarding of these conversations to the police didn’t violate the law. It also did not violate protection of privacy.</a:t>
            </a:r>
            <a:endParaRPr lang="en-US" dirty="0"/>
          </a:p>
        </p:txBody>
      </p:sp>
      <p:pic>
        <p:nvPicPr>
          <p:cNvPr id="1032" name="Picture 8" descr="http://www3.pictures.zimbio.com/pc/mustached%2BChanning%2BTatum%2Bdons%2Bcop%2Buniform%2B8265nF2Vrtl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778" y="3581400"/>
            <a:ext cx="2592421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58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pic>
        <p:nvPicPr>
          <p:cNvPr id="4" name="Picture 6" descr="http://rt.com/files/news/20/97/d0/00/uk-cyb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114800"/>
            <a:ext cx="3841461" cy="216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1676400"/>
            <a:ext cx="3200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Proetto</a:t>
            </a:r>
            <a:r>
              <a:rPr lang="en-US" dirty="0" smtClean="0"/>
              <a:t> appealed his conviction for crime solicitation. </a:t>
            </a:r>
            <a:br>
              <a:rPr lang="en-US" dirty="0" smtClean="0"/>
            </a:br>
            <a:r>
              <a:rPr lang="en-US" dirty="0" smtClean="0"/>
              <a:t>-He provided obscene material</a:t>
            </a:r>
            <a:br>
              <a:rPr lang="en-US" dirty="0" smtClean="0"/>
            </a:br>
            <a:r>
              <a:rPr lang="en-US" dirty="0" smtClean="0"/>
              <a:t>-Corruption of a minor due to communications over the internet with a 15-year old girl.</a:t>
            </a:r>
            <a:br>
              <a:rPr lang="en-US" dirty="0" smtClean="0"/>
            </a:br>
            <a:r>
              <a:rPr lang="en-US" dirty="0" smtClean="0"/>
              <a:t>-He made sexual requests of the girl.</a:t>
            </a:r>
            <a:br>
              <a:rPr lang="en-US" dirty="0" smtClean="0"/>
            </a:br>
            <a:r>
              <a:rPr lang="en-US" dirty="0" smtClean="0"/>
              <a:t>-Private chatted her.</a:t>
            </a:r>
            <a:br>
              <a:rPr lang="en-US" dirty="0" smtClean="0"/>
            </a:br>
            <a:r>
              <a:rPr lang="en-US" dirty="0" smtClean="0"/>
              <a:t>-She gave copies to the police</a:t>
            </a:r>
            <a:br>
              <a:rPr lang="en-US" dirty="0" smtClean="0"/>
            </a:br>
            <a:r>
              <a:rPr lang="en-US" dirty="0" smtClean="0"/>
              <a:t>-Police were notified the next time he was 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89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Right to privacy-right to be free of unsanctioned intrusion.</a:t>
            </a:r>
          </a:p>
          <a:p>
            <a:r>
              <a:rPr lang="en-US" sz="2400" dirty="0" smtClean="0"/>
              <a:t>Internet-a computer network linking smaller computer networks worldwide.</a:t>
            </a:r>
          </a:p>
          <a:p>
            <a:r>
              <a:rPr lang="en-US" sz="2400" dirty="0" smtClean="0"/>
              <a:t>Intercepted communication-to cut of access or communication.</a:t>
            </a:r>
          </a:p>
          <a:p>
            <a:r>
              <a:rPr lang="en-US" sz="2400" dirty="0" smtClean="0"/>
              <a:t>Criminal solicitation-the name of a crime an inchoate offense that consists of a person offering money or including another to commit a crime.</a:t>
            </a:r>
          </a:p>
          <a:p>
            <a:r>
              <a:rPr lang="en-US" sz="2400" dirty="0" smtClean="0"/>
              <a:t>Obscenity-the state or quality of being obscene; including behavior, languages or images.</a:t>
            </a:r>
            <a:br>
              <a:rPr lang="en-US" sz="2400" dirty="0" smtClean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2774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Decision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2133600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agree that the police should be able to access chartrooms and email and intervene only when necessary or without reasonable doubt.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96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180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Cyber Law</vt:lpstr>
      <vt:lpstr>Description</vt:lpstr>
      <vt:lpstr>Facts</vt:lpstr>
      <vt:lpstr>Key words</vt:lpstr>
      <vt:lpstr>Decision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 Law</dc:title>
  <dc:creator>Annalee VanFossen</dc:creator>
  <cp:lastModifiedBy>Annalee VanFossen</cp:lastModifiedBy>
  <cp:revision>4</cp:revision>
  <dcterms:created xsi:type="dcterms:W3CDTF">2014-02-04T17:51:45Z</dcterms:created>
  <dcterms:modified xsi:type="dcterms:W3CDTF">2014-02-07T18:11:55Z</dcterms:modified>
</cp:coreProperties>
</file>