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0D3357-472E-4B89-B951-BE29E2C6A69E}"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378391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0D3357-472E-4B89-B951-BE29E2C6A69E}"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166394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0D3357-472E-4B89-B951-BE29E2C6A69E}"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2719081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0D3357-472E-4B89-B951-BE29E2C6A69E}"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3129141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0D3357-472E-4B89-B951-BE29E2C6A69E}" type="datetimeFigureOut">
              <a:rPr lang="en-US" smtClean="0"/>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2787838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0D3357-472E-4B89-B951-BE29E2C6A69E}" type="datetimeFigureOut">
              <a:rPr lang="en-US" smtClean="0"/>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125327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0D3357-472E-4B89-B951-BE29E2C6A69E}" type="datetimeFigureOut">
              <a:rPr lang="en-US" smtClean="0"/>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1202657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0D3357-472E-4B89-B951-BE29E2C6A69E}" type="datetimeFigureOut">
              <a:rPr lang="en-US" smtClean="0"/>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408057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0D3357-472E-4B89-B951-BE29E2C6A69E}" type="datetimeFigureOut">
              <a:rPr lang="en-US" smtClean="0"/>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1937381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0D3357-472E-4B89-B951-BE29E2C6A69E}" type="datetimeFigureOut">
              <a:rPr lang="en-US" smtClean="0"/>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4115089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0D3357-472E-4B89-B951-BE29E2C6A69E}" type="datetimeFigureOut">
              <a:rPr lang="en-US" smtClean="0"/>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02ADAF-1B10-4863-AEEA-35F191BEF779}" type="slidenum">
              <a:rPr lang="en-US" smtClean="0"/>
              <a:t>‹#›</a:t>
            </a:fld>
            <a:endParaRPr lang="en-US"/>
          </a:p>
        </p:txBody>
      </p:sp>
    </p:spTree>
    <p:extLst>
      <p:ext uri="{BB962C8B-B14F-4D97-AF65-F5344CB8AC3E}">
        <p14:creationId xmlns:p14="http://schemas.microsoft.com/office/powerpoint/2010/main" val="2834650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19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D3357-472E-4B89-B951-BE29E2C6A69E}" type="datetimeFigureOut">
              <a:rPr lang="en-US" smtClean="0"/>
              <a:t>1/14/2014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02ADAF-1B10-4863-AEEA-35F191BEF779}" type="slidenum">
              <a:rPr lang="en-US" smtClean="0"/>
              <a:t>‹#›</a:t>
            </a:fld>
            <a:endParaRPr lang="en-US"/>
          </a:p>
        </p:txBody>
      </p:sp>
    </p:spTree>
    <p:extLst>
      <p:ext uri="{BB962C8B-B14F-4D97-AF65-F5344CB8AC3E}">
        <p14:creationId xmlns:p14="http://schemas.microsoft.com/office/powerpoint/2010/main" val="2927501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normAutofit/>
          </a:bodyPr>
          <a:lstStyle/>
          <a:p>
            <a:r>
              <a:rPr lang="en-US" sz="3600" dirty="0" smtClean="0"/>
              <a:t>Cyber Law: Victim of Hacking Into Email System Has Right to Identity of Hacker</a:t>
            </a:r>
            <a:endParaRPr lang="en-US" sz="3600" dirty="0"/>
          </a:p>
        </p:txBody>
      </p:sp>
      <p:sp>
        <p:nvSpPr>
          <p:cNvPr id="3" name="Subtitle 2"/>
          <p:cNvSpPr>
            <a:spLocks noGrp="1"/>
          </p:cNvSpPr>
          <p:nvPr>
            <p:ph type="subTitle" idx="1"/>
          </p:nvPr>
        </p:nvSpPr>
        <p:spPr>
          <a:xfrm>
            <a:off x="1257300" y="5105400"/>
            <a:ext cx="6400800" cy="1752600"/>
          </a:xfrm>
        </p:spPr>
        <p:txBody>
          <a:bodyPr/>
          <a:lstStyle/>
          <a:p>
            <a:r>
              <a:rPr lang="en-US" dirty="0" smtClean="0">
                <a:solidFill>
                  <a:schemeClr val="tx1"/>
                </a:solidFill>
              </a:rPr>
              <a:t>By Nick Hildebrand and Greg Poppert</a:t>
            </a:r>
            <a:endParaRPr lang="en-US"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683327"/>
            <a:ext cx="4648200" cy="348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0121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Case</a:t>
            </a:r>
            <a:endParaRPr lang="en-US" dirty="0"/>
          </a:p>
        </p:txBody>
      </p:sp>
      <p:sp>
        <p:nvSpPr>
          <p:cNvPr id="3" name="Content Placeholder 2"/>
          <p:cNvSpPr>
            <a:spLocks noGrp="1"/>
          </p:cNvSpPr>
          <p:nvPr>
            <p:ph idx="1"/>
          </p:nvPr>
        </p:nvSpPr>
        <p:spPr/>
        <p:txBody>
          <a:bodyPr>
            <a:normAutofit/>
          </a:bodyPr>
          <a:lstStyle/>
          <a:p>
            <a:r>
              <a:rPr lang="en-US" sz="2000" dirty="0" smtClean="0"/>
              <a:t>Ludlow, the CEO and founder of Mobilisia, a wireless communication company that provides systems to customers, including the military sent a personal message to his girlfriend and six days later, many people, including Mobilisa’s managers, received a copy of that email with a note: “Is this a company you want to work for?” This message came from a website called the anonymousemail.com, own Mobilisia owned by TSB. Mobilisia sued John Doe as defendants for violating federal laws addressing electronic communications and asserting a common law claim of trespass to chattel (personal property). His request was granted by a trial court.</a:t>
            </a:r>
            <a:endParaRPr lang="en-US"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2312" y="4800600"/>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6799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a:xfrm>
            <a:off x="457200" y="1600200"/>
            <a:ext cx="3962400" cy="4525963"/>
          </a:xfrm>
        </p:spPr>
        <p:txBody>
          <a:bodyPr>
            <a:normAutofit fontScale="77500" lnSpcReduction="20000"/>
          </a:bodyPr>
          <a:lstStyle/>
          <a:p>
            <a:r>
              <a:rPr lang="en-US" sz="2800" dirty="0" smtClean="0"/>
              <a:t>Email - messages that are sent electronically from one computer to another</a:t>
            </a:r>
          </a:p>
          <a:p>
            <a:r>
              <a:rPr lang="en-US" sz="2800" dirty="0" smtClean="0"/>
              <a:t>Anonymous Messages – Messages received </a:t>
            </a:r>
            <a:r>
              <a:rPr lang="en-US" sz="2800" dirty="0"/>
              <a:t>f</a:t>
            </a:r>
            <a:r>
              <a:rPr lang="en-US" sz="2800" dirty="0" smtClean="0"/>
              <a:t>rom an unknown contact. </a:t>
            </a:r>
          </a:p>
          <a:p>
            <a:r>
              <a:rPr lang="en-US" sz="2800" dirty="0" smtClean="0"/>
              <a:t>Trespass -  an unlawful act committed on the person, property, or rights of another; especially :  a wrongful entry on real property</a:t>
            </a:r>
          </a:p>
          <a:p>
            <a:r>
              <a:rPr lang="en-US" sz="2800" dirty="0" smtClean="0"/>
              <a:t>Identity -  the distinguishing character or personality of an individual</a:t>
            </a:r>
            <a:endParaRPr lang="en-US"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362200"/>
            <a:ext cx="4304814" cy="2927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3320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a:t>
            </a:r>
            <a:endParaRPr lang="en-US" dirty="0"/>
          </a:p>
        </p:txBody>
      </p:sp>
      <p:sp>
        <p:nvSpPr>
          <p:cNvPr id="3" name="Content Placeholder 2"/>
          <p:cNvSpPr>
            <a:spLocks noGrp="1"/>
          </p:cNvSpPr>
          <p:nvPr>
            <p:ph idx="1"/>
          </p:nvPr>
        </p:nvSpPr>
        <p:spPr>
          <a:xfrm>
            <a:off x="457200" y="1600200"/>
            <a:ext cx="4191000" cy="4525963"/>
          </a:xfrm>
        </p:spPr>
        <p:txBody>
          <a:bodyPr>
            <a:normAutofit/>
          </a:bodyPr>
          <a:lstStyle/>
          <a:p>
            <a:r>
              <a:rPr lang="en-US" sz="2000" dirty="0" smtClean="0"/>
              <a:t>The case was remanded, TSB had to notify the anonymous sender of Mobilisia’s request for his or her identity. The sender has to be given a chance to respond before discover happens. If the sender does not cooperate, Mobilisia can request to force discovery. Mobilisa doesn’t have to show that it was damaged by the anonymous email for it to have the right under federal law that combats unauthorized access to stored communications.</a:t>
            </a:r>
            <a:endParaRPr lang="en-US" sz="2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057400"/>
            <a:ext cx="3429000" cy="2568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23109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277</Words>
  <Application>Microsoft Office PowerPoint</Application>
  <PresentationFormat>On-screen Show (4:3)</PresentationFormat>
  <Paragraphs>11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Cyber Law: Victim of Hacking Into Email System Has Right to Identity of Hacker</vt:lpstr>
      <vt:lpstr>Summary of Case</vt:lpstr>
      <vt:lpstr>Key Words</vt:lpstr>
      <vt:lpstr>Decision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 Law: Victim of Hacking Into Email System Has Right to Identity of Hacker</dc:title>
  <dc:creator>Nicholas Hildebrand</dc:creator>
  <cp:lastModifiedBy>Linda Christensen</cp:lastModifiedBy>
  <cp:revision>3</cp:revision>
  <dcterms:created xsi:type="dcterms:W3CDTF">2014-01-14T14:01:00Z</dcterms:created>
  <dcterms:modified xsi:type="dcterms:W3CDTF">2014-01-14T14:32:46Z</dcterms:modified>
</cp:coreProperties>
</file>