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AC32CF5-3B93-42D9-AA87-EEDA92B32EBA}" type="datetimeFigureOut">
              <a:rPr lang="en-US" smtClean="0"/>
              <a:t>2/7/2014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BA0144F-956B-4EAC-9270-00D52480A2F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C32CF5-3B93-42D9-AA87-EEDA92B32EBA}" type="datetimeFigureOut">
              <a:rPr lang="en-US" smtClean="0"/>
              <a:t>2/7/2014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BA0144F-956B-4EAC-9270-00D52480A2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C32CF5-3B93-42D9-AA87-EEDA92B32EBA}" type="datetimeFigureOut">
              <a:rPr lang="en-US" smtClean="0"/>
              <a:t>2/7/2014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BA0144F-956B-4EAC-9270-00D52480A2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C32CF5-3B93-42D9-AA87-EEDA92B32EBA}" type="datetimeFigureOut">
              <a:rPr lang="en-US" smtClean="0"/>
              <a:t>2/7/2014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BA0144F-956B-4EAC-9270-00D52480A2F1}"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AC32CF5-3B93-42D9-AA87-EEDA92B32EBA}" type="datetimeFigureOut">
              <a:rPr lang="en-US" smtClean="0"/>
              <a:t>2/7/2014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BA0144F-956B-4EAC-9270-00D52480A2F1}"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AC32CF5-3B93-42D9-AA87-EEDA92B32EBA}" type="datetimeFigureOut">
              <a:rPr lang="en-US" smtClean="0"/>
              <a:t>2/7/2014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BA0144F-956B-4EAC-9270-00D52480A2F1}"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AC32CF5-3B93-42D9-AA87-EEDA92B32EBA}" type="datetimeFigureOut">
              <a:rPr lang="en-US" smtClean="0"/>
              <a:t>2/7/2014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BA0144F-956B-4EAC-9270-00D52480A2F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AC32CF5-3B93-42D9-AA87-EEDA92B32EBA}" type="datetimeFigureOut">
              <a:rPr lang="en-US" smtClean="0"/>
              <a:t>2/7/2014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BA0144F-956B-4EAC-9270-00D52480A2F1}"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AC32CF5-3B93-42D9-AA87-EEDA92B32EBA}" type="datetimeFigureOut">
              <a:rPr lang="en-US" smtClean="0"/>
              <a:t>2/7/2014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BA0144F-956B-4EAC-9270-00D52480A2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AC32CF5-3B93-42D9-AA87-EEDA92B32EBA}" type="datetimeFigureOut">
              <a:rPr lang="en-US" smtClean="0"/>
              <a:t>2/7/2014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BA0144F-956B-4EAC-9270-00D52480A2F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AC32CF5-3B93-42D9-AA87-EEDA92B32EBA}" type="datetimeFigureOut">
              <a:rPr lang="en-US" smtClean="0"/>
              <a:t>2/7/2014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BA0144F-956B-4EAC-9270-00D52480A2F1}"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AC32CF5-3B93-42D9-AA87-EEDA92B32EBA}" type="datetimeFigureOut">
              <a:rPr lang="en-US" smtClean="0"/>
              <a:t>2/7/2014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BA0144F-956B-4EAC-9270-00D52480A2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dirty="0" smtClean="0"/>
              <a:t>Child </a:t>
            </a:r>
            <a:r>
              <a:rPr lang="en-US" sz="2400" dirty="0"/>
              <a:t>P</a:t>
            </a:r>
            <a:r>
              <a:rPr lang="en-US" sz="2400" dirty="0" smtClean="0"/>
              <a:t>orn Distributed in Chat </a:t>
            </a:r>
            <a:r>
              <a:rPr lang="en-US" sz="2400" dirty="0"/>
              <a:t>R</a:t>
            </a:r>
            <a:r>
              <a:rPr lang="en-US" sz="2400" dirty="0" smtClean="0"/>
              <a:t>oom not Subject to Right of Privacy.</a:t>
            </a:r>
            <a:br>
              <a:rPr lang="en-US" sz="2400" dirty="0" smtClean="0"/>
            </a:br>
            <a:r>
              <a:rPr lang="en-US" sz="2400" dirty="0" err="1" smtClean="0"/>
              <a:t>CyberLaw</a:t>
            </a:r>
            <a:endParaRPr lang="en-US" sz="2400" dirty="0"/>
          </a:p>
        </p:txBody>
      </p:sp>
      <p:sp>
        <p:nvSpPr>
          <p:cNvPr id="3" name="Subtitle 2"/>
          <p:cNvSpPr>
            <a:spLocks noGrp="1"/>
          </p:cNvSpPr>
          <p:nvPr>
            <p:ph type="subTitle" idx="1"/>
          </p:nvPr>
        </p:nvSpPr>
        <p:spPr/>
        <p:txBody>
          <a:bodyPr/>
          <a:lstStyle/>
          <a:p>
            <a:r>
              <a:rPr lang="en-US" dirty="0" smtClean="0"/>
              <a:t>By Drew Perry and Mike Feldman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99" y="4191000"/>
            <a:ext cx="2162175" cy="21145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3814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The Defendant will deny accusation but an FBI agent was observing the chat and collected evidence. The FBI agent joined chat rooms and watched what others talked about. Charbonneau was accused of distributing child pornography. Charbonneau said that the way they collected the evidence violated the fourth amendment, which violated his privacy.</a:t>
            </a:r>
            <a:endParaRPr lang="en-US" sz="2400" dirty="0"/>
          </a:p>
        </p:txBody>
      </p:sp>
      <p:sp>
        <p:nvSpPr>
          <p:cNvPr id="3" name="Title 2"/>
          <p:cNvSpPr>
            <a:spLocks noGrp="1"/>
          </p:cNvSpPr>
          <p:nvPr>
            <p:ph type="title"/>
          </p:nvPr>
        </p:nvSpPr>
        <p:spPr/>
        <p:txBody>
          <a:bodyPr/>
          <a:lstStyle/>
          <a:p>
            <a:pPr algn="ctr"/>
            <a:r>
              <a:rPr lang="en-US" dirty="0" smtClean="0"/>
              <a:t>Summary of Case</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4191000"/>
            <a:ext cx="2524125" cy="252412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8039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Privacy: The </a:t>
            </a:r>
            <a:r>
              <a:rPr lang="en-US" sz="2000" dirty="0"/>
              <a:t>state or condition of being free from being observed or disturbed by other </a:t>
            </a:r>
            <a:r>
              <a:rPr lang="en-US" sz="2000" dirty="0" smtClean="0"/>
              <a:t>people</a:t>
            </a:r>
          </a:p>
          <a:p>
            <a:r>
              <a:rPr lang="en-US" sz="2000" dirty="0" smtClean="0"/>
              <a:t>Pornography: Printed </a:t>
            </a:r>
            <a:r>
              <a:rPr lang="en-US" sz="2000" dirty="0"/>
              <a:t>or visual material containing the explicit description or display of sexual organs or activity, intended to stimulate erotic rather than aesthetic or emotional feelings</a:t>
            </a:r>
            <a:r>
              <a:rPr lang="en-US" sz="2000" dirty="0" smtClean="0"/>
              <a:t>.</a:t>
            </a:r>
          </a:p>
          <a:p>
            <a:r>
              <a:rPr lang="en-US" sz="2000" dirty="0"/>
              <a:t>Email: </a:t>
            </a:r>
            <a:r>
              <a:rPr lang="en-US" sz="2000" dirty="0" smtClean="0"/>
              <a:t>Messages </a:t>
            </a:r>
            <a:r>
              <a:rPr lang="en-US" sz="2000" dirty="0"/>
              <a:t>distributed by electronic means from one computer user to one or more recipients via a network</a:t>
            </a:r>
            <a:r>
              <a:rPr lang="en-US" sz="2000" dirty="0" smtClean="0"/>
              <a:t>.</a:t>
            </a:r>
          </a:p>
          <a:p>
            <a:r>
              <a:rPr lang="en-US" sz="2000" dirty="0" smtClean="0"/>
              <a:t>Search </a:t>
            </a:r>
            <a:r>
              <a:rPr lang="en-US" sz="2000" dirty="0"/>
              <a:t>and Seizure: Search and seizure is a procedure used in many civil law and common law legal systems whereby police or other authorities and their agents, who suspect that a crime has been committed, do a search of a person's property and confiscate any relevant evidence to the crime</a:t>
            </a:r>
            <a:r>
              <a:rPr lang="en-US" sz="2000" dirty="0" smtClean="0"/>
              <a:t>.</a:t>
            </a:r>
            <a:endParaRPr lang="en-US" sz="2000" dirty="0"/>
          </a:p>
          <a:p>
            <a:endParaRPr lang="en-US" dirty="0"/>
          </a:p>
          <a:p>
            <a:endParaRPr lang="en-US" dirty="0"/>
          </a:p>
        </p:txBody>
      </p:sp>
      <p:sp>
        <p:nvSpPr>
          <p:cNvPr id="3" name="Title 2"/>
          <p:cNvSpPr>
            <a:spLocks noGrp="1"/>
          </p:cNvSpPr>
          <p:nvPr>
            <p:ph type="title"/>
          </p:nvPr>
        </p:nvSpPr>
        <p:spPr/>
        <p:txBody>
          <a:bodyPr/>
          <a:lstStyle/>
          <a:p>
            <a:pPr algn="ctr"/>
            <a:r>
              <a:rPr lang="en-US" dirty="0" smtClean="0"/>
              <a:t>Key words</a:t>
            </a:r>
            <a:endParaRPr lang="en-US" dirty="0"/>
          </a:p>
        </p:txBody>
      </p:sp>
    </p:spTree>
    <p:extLst>
      <p:ext uri="{BB962C8B-B14F-4D97-AF65-F5344CB8AC3E}">
        <p14:creationId xmlns:p14="http://schemas.microsoft.com/office/powerpoint/2010/main" val="1063057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you send a email in a chat room it loses all its privacy. </a:t>
            </a:r>
            <a:endParaRPr lang="en-US" dirty="0"/>
          </a:p>
        </p:txBody>
      </p:sp>
      <p:sp>
        <p:nvSpPr>
          <p:cNvPr id="3" name="Title 2"/>
          <p:cNvSpPr>
            <a:spLocks noGrp="1"/>
          </p:cNvSpPr>
          <p:nvPr>
            <p:ph type="title"/>
          </p:nvPr>
        </p:nvSpPr>
        <p:spPr/>
        <p:txBody>
          <a:bodyPr/>
          <a:lstStyle/>
          <a:p>
            <a:pPr algn="ctr"/>
            <a:r>
              <a:rPr lang="en-US" dirty="0" smtClean="0"/>
              <a:t>Decision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3124200"/>
            <a:ext cx="3505200" cy="2804160"/>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22370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26</TotalTime>
  <Words>217</Words>
  <Application>Microsoft Office PowerPoint</Application>
  <PresentationFormat>On-screen Show (4:3)</PresentationFormat>
  <Paragraphs>11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Concourse</vt:lpstr>
      <vt:lpstr>Child Porn Distributed in Chat Room not Subject to Right of Privacy. CyberLaw</vt:lpstr>
      <vt:lpstr>Summary of Case</vt:lpstr>
      <vt:lpstr>Key words</vt:lpstr>
      <vt:lpstr>Decision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Porn Distributed in Chat Room not Subject to Right of Privacy. CyberLaw</dc:title>
  <dc:creator>Michael Feldman</dc:creator>
  <cp:lastModifiedBy>Michael Feldman</cp:lastModifiedBy>
  <cp:revision>4</cp:revision>
  <dcterms:created xsi:type="dcterms:W3CDTF">2014-02-04T17:54:41Z</dcterms:created>
  <dcterms:modified xsi:type="dcterms:W3CDTF">2014-02-07T18:03:55Z</dcterms:modified>
</cp:coreProperties>
</file>