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7316-C02F-46B7-8C0D-EB03E3F5C7E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370D-F60D-463A-BFEA-FBDD2292758C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7316-C02F-46B7-8C0D-EB03E3F5C7E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370D-F60D-463A-BFEA-FBDD229275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7316-C02F-46B7-8C0D-EB03E3F5C7E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370D-F60D-463A-BFEA-FBDD229275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7316-C02F-46B7-8C0D-EB03E3F5C7E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370D-F60D-463A-BFEA-FBDD229275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7316-C02F-46B7-8C0D-EB03E3F5C7E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370D-F60D-463A-BFEA-FBDD2292758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7316-C02F-46B7-8C0D-EB03E3F5C7E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370D-F60D-463A-BFEA-FBDD229275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7316-C02F-46B7-8C0D-EB03E3F5C7E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370D-F60D-463A-BFEA-FBDD229275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7316-C02F-46B7-8C0D-EB03E3F5C7E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370D-F60D-463A-BFEA-FBDD229275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7316-C02F-46B7-8C0D-EB03E3F5C7E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370D-F60D-463A-BFEA-FBDD229275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7316-C02F-46B7-8C0D-EB03E3F5C7E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370D-F60D-463A-BFEA-FBDD2292758C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7316-C02F-46B7-8C0D-EB03E3F5C7E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370D-F60D-463A-BFEA-FBDD2292758C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AA07316-C02F-46B7-8C0D-EB03E3F5C7E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318370D-F60D-463A-BFEA-FBDD2292758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Declaration of nullity</a:t>
            </a:r>
            <a:br>
              <a:rPr lang="en-US" dirty="0" smtClean="0"/>
            </a:br>
            <a:r>
              <a:rPr lang="en-US" dirty="0" smtClean="0"/>
              <a:t>by Seyvon</a:t>
            </a:r>
            <a:r>
              <a:rPr lang="en-US" dirty="0"/>
              <a:t> </a:t>
            </a:r>
            <a:r>
              <a:rPr lang="en-US" dirty="0" smtClean="0"/>
              <a:t>jones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723900"/>
            <a:ext cx="3102964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61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   Declaration of Nullity definition: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0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Must be sought from an appropriate court to confirm that status .</a:t>
            </a:r>
          </a:p>
          <a:p>
            <a:r>
              <a:rPr lang="en-US" dirty="0" smtClean="0"/>
              <a:t>Such as marriage typically occurs whenever laws are violated by the matrimonial union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200400"/>
            <a:ext cx="3876675" cy="290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3185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         Real-world situation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one partner is already married when the second marriage occurs, the second is a void marriage.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75" y="2667000"/>
            <a:ext cx="3662313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6789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86000"/>
            <a:ext cx="4859442" cy="323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8471709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31</TotalTime>
  <Words>56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Thatch</vt:lpstr>
      <vt:lpstr>Declaration of nullity by Seyvon jones </vt:lpstr>
      <vt:lpstr>        Declaration of Nullity definition: </vt:lpstr>
      <vt:lpstr>              Real-world situation </vt:lpstr>
      <vt:lpstr>PowerPoint Presentation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Seyvon Jones</dc:creator>
  <cp:lastModifiedBy>Seyvon Jones</cp:lastModifiedBy>
  <cp:revision>3</cp:revision>
  <dcterms:created xsi:type="dcterms:W3CDTF">2014-04-14T15:54:22Z</dcterms:created>
  <dcterms:modified xsi:type="dcterms:W3CDTF">2014-04-14T16:26:03Z</dcterms:modified>
</cp:coreProperties>
</file>