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8B058-B9DC-472C-8370-30F4A0E40D01}" type="datetimeFigureOut">
              <a:rPr lang="en-US" smtClean="0"/>
              <a:t>4/25/2014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AAB8034-3FCE-4D70-A490-792D689376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8B058-B9DC-472C-8370-30F4A0E40D01}" type="datetimeFigureOut">
              <a:rPr lang="en-US" smtClean="0"/>
              <a:t>4/25/2014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B8034-3FCE-4D70-A490-792D689376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8B058-B9DC-472C-8370-30F4A0E40D01}" type="datetimeFigureOut">
              <a:rPr lang="en-US" smtClean="0"/>
              <a:t>4/25/2014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B8034-3FCE-4D70-A490-792D689376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8B058-B9DC-472C-8370-30F4A0E40D01}" type="datetimeFigureOut">
              <a:rPr lang="en-US" smtClean="0"/>
              <a:t>4/25/2014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AAB8034-3FCE-4D70-A490-792D689376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8B058-B9DC-472C-8370-30F4A0E40D01}" type="datetimeFigureOut">
              <a:rPr lang="en-US" smtClean="0"/>
              <a:t>4/25/2014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B8034-3FCE-4D70-A490-792D689376D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8B058-B9DC-472C-8370-30F4A0E40D01}" type="datetimeFigureOut">
              <a:rPr lang="en-US" smtClean="0"/>
              <a:t>4/25/2014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B8034-3FCE-4D70-A490-792D689376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8B058-B9DC-472C-8370-30F4A0E40D01}" type="datetimeFigureOut">
              <a:rPr lang="en-US" smtClean="0"/>
              <a:t>4/25/2014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9AAB8034-3FCE-4D70-A490-792D689376DB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8B058-B9DC-472C-8370-30F4A0E40D01}" type="datetimeFigureOut">
              <a:rPr lang="en-US" smtClean="0"/>
              <a:t>4/25/2014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B8034-3FCE-4D70-A490-792D689376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8B058-B9DC-472C-8370-30F4A0E40D01}" type="datetimeFigureOut">
              <a:rPr lang="en-US" smtClean="0"/>
              <a:t>4/25/2014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B8034-3FCE-4D70-A490-792D689376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8B058-B9DC-472C-8370-30F4A0E40D01}" type="datetimeFigureOut">
              <a:rPr lang="en-US" smtClean="0"/>
              <a:t>4/25/2014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B8034-3FCE-4D70-A490-792D689376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8B058-B9DC-472C-8370-30F4A0E40D01}" type="datetimeFigureOut">
              <a:rPr lang="en-US" smtClean="0"/>
              <a:t>4/25/2014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B8034-3FCE-4D70-A490-792D689376DB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4B8B058-B9DC-472C-8370-30F4A0E40D01}" type="datetimeFigureOut">
              <a:rPr lang="en-US" smtClean="0"/>
              <a:t>4/25/2014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AAB8034-3FCE-4D70-A490-792D689376D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438400"/>
            <a:ext cx="8458200" cy="122237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Defective Workmanship exclusive narrowly Applied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By: Drew Perry and Michael Feldman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838200"/>
            <a:ext cx="8458200" cy="914400"/>
          </a:xfrm>
        </p:spPr>
        <p:txBody>
          <a:bodyPr>
            <a:noAutofit/>
          </a:bodyPr>
          <a:lstStyle/>
          <a:p>
            <a:r>
              <a:rPr lang="en-US" sz="9600" dirty="0" smtClean="0"/>
              <a:t>Insurance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22822884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Of the Case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Building was not yet fully built, but the parts that were built were insured. The Defective workmanship exclusion in the policy only applied to the defective foundation.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94164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words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Commercial General Liability- </a:t>
            </a:r>
            <a:r>
              <a:rPr lang="en-US" sz="1800" dirty="0"/>
              <a:t>insurance, or CGL, is coverage that will protect your business in the event that you are sued. CGL coverage is designed to protect against claims bodily injury or property </a:t>
            </a:r>
            <a:r>
              <a:rPr lang="en-US" sz="1800" dirty="0" smtClean="0"/>
              <a:t>damage.</a:t>
            </a:r>
          </a:p>
          <a:p>
            <a:endParaRPr lang="en-US" dirty="0" smtClean="0"/>
          </a:p>
          <a:p>
            <a:r>
              <a:rPr lang="en-US" dirty="0" smtClean="0"/>
              <a:t> Defective Workmanship- </a:t>
            </a:r>
            <a:r>
              <a:rPr lang="en-US" sz="1800" dirty="0" smtClean="0"/>
              <a:t>Sloppy, default work.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4191000"/>
            <a:ext cx="2886075" cy="193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4366475"/>
            <a:ext cx="2895600" cy="158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196228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Decision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It was reversed because the insurer must show evidence that </a:t>
            </a:r>
            <a:r>
              <a:rPr lang="en-US" smtClean="0"/>
              <a:t>the building </a:t>
            </a:r>
            <a:r>
              <a:rPr lang="en-US" dirty="0" smtClean="0"/>
              <a:t>was destroyed because of defective workmanship and not other reasons.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478448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19</TotalTime>
  <Words>115</Words>
  <Application>Microsoft Office PowerPoint</Application>
  <PresentationFormat>On-screen Show (4:3)</PresentationFormat>
  <Paragraphs>10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Trek</vt:lpstr>
      <vt:lpstr>Defective Workmanship exclusive narrowly Applied     By: Drew Perry and Michael Feldman</vt:lpstr>
      <vt:lpstr>Summary Of the Case</vt:lpstr>
      <vt:lpstr>Key words</vt:lpstr>
      <vt:lpstr>Decision</vt:lpstr>
    </vt:vector>
  </TitlesOfParts>
  <Company>Admin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Defective Workmanship exclusive narrowly Applied     By: Drew Perry and Michael Feldman</dc:title>
  <dc:creator>Michael Feldman</dc:creator>
  <cp:lastModifiedBy>Michael Feldman</cp:lastModifiedBy>
  <cp:revision>2</cp:revision>
  <dcterms:created xsi:type="dcterms:W3CDTF">2014-04-25T15:53:32Z</dcterms:created>
  <dcterms:modified xsi:type="dcterms:W3CDTF">2014-04-25T16:12:33Z</dcterms:modified>
</cp:coreProperties>
</file>