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71ED-B6FC-45F5-97D0-593129C3E18B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EA88-CF89-4E95-9F5E-4A9CFFB8D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688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71ED-B6FC-45F5-97D0-593129C3E18B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EA88-CF89-4E95-9F5E-4A9CFFB8D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147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71ED-B6FC-45F5-97D0-593129C3E18B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EA88-CF89-4E95-9F5E-4A9CFFB8D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612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71ED-B6FC-45F5-97D0-593129C3E18B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EA88-CF89-4E95-9F5E-4A9CFFB8D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959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71ED-B6FC-45F5-97D0-593129C3E18B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EA88-CF89-4E95-9F5E-4A9CFFB8D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972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71ED-B6FC-45F5-97D0-593129C3E18B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EA88-CF89-4E95-9F5E-4A9CFFB8D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67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71ED-B6FC-45F5-97D0-593129C3E18B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EA88-CF89-4E95-9F5E-4A9CFFB8D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332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71ED-B6FC-45F5-97D0-593129C3E18B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EA88-CF89-4E95-9F5E-4A9CFFB8D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88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71ED-B6FC-45F5-97D0-593129C3E18B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EA88-CF89-4E95-9F5E-4A9CFFB8D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48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71ED-B6FC-45F5-97D0-593129C3E18B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EA88-CF89-4E95-9F5E-4A9CFFB8D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835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71ED-B6FC-45F5-97D0-593129C3E18B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EA88-CF89-4E95-9F5E-4A9CFFB8D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228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B71ED-B6FC-45F5-97D0-593129C3E18B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1EA88-CF89-4E95-9F5E-4A9CFFB8D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985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828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Drug Addict Who Completes Rehab No Longer Due Disability Coverage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52866" y="3352800"/>
            <a:ext cx="3991134" cy="3505200"/>
          </a:xfrm>
        </p:spPr>
        <p:txBody>
          <a:bodyPr>
            <a:normAutofit/>
          </a:bodyPr>
          <a:lstStyle/>
          <a:p>
            <a:r>
              <a:rPr lang="en-US" dirty="0" smtClean="0"/>
              <a:t>                                                         Gideon, Nick, and Jon</a:t>
            </a:r>
          </a:p>
          <a:p>
            <a:r>
              <a:rPr lang="en-US" dirty="0" smtClean="0"/>
              <a:t>Topic- Insurance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429000"/>
            <a:ext cx="5152867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3059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              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u="sng" dirty="0" smtClean="0"/>
              <a:t>Long Term Disability Insurance</a:t>
            </a:r>
            <a:r>
              <a:rPr lang="en-US" dirty="0" smtClean="0"/>
              <a:t>- </a:t>
            </a:r>
            <a:r>
              <a:rPr lang="en-US" dirty="0"/>
              <a:t>Pays an insured a percentage of their monthly earnings if they become disabled.</a:t>
            </a:r>
            <a:endParaRPr lang="en-US" dirty="0" smtClean="0"/>
          </a:p>
          <a:p>
            <a:r>
              <a:rPr lang="en-US" u="sng" dirty="0" smtClean="0"/>
              <a:t>Disability</a:t>
            </a:r>
            <a:r>
              <a:rPr lang="en-US" dirty="0" smtClean="0"/>
              <a:t>-</a:t>
            </a:r>
            <a:r>
              <a:rPr lang="en-US" dirty="0"/>
              <a:t> a condition which prevents one from performing all usual physical or mental </a:t>
            </a:r>
            <a:r>
              <a:rPr lang="en-US" dirty="0" smtClean="0"/>
              <a:t>functions.</a:t>
            </a:r>
          </a:p>
          <a:p>
            <a:r>
              <a:rPr lang="en-US" u="sng" dirty="0" smtClean="0"/>
              <a:t>Addiction</a:t>
            </a:r>
            <a:r>
              <a:rPr lang="en-US" dirty="0" smtClean="0"/>
              <a:t>-  Compulsive </a:t>
            </a:r>
            <a:r>
              <a:rPr lang="en-US" dirty="0"/>
              <a:t>physiological and psychological need for a habit-forming substance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3505199" cy="2274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820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Guy(Stanford) got addicted to a narcotic and went to rehab. Once he got out of rehab he went back to work, and got addicted to the drug yet again. He went into treatment a third time but his job refused to give him disability insurance.</a:t>
            </a:r>
            <a:endParaRPr lang="en-US" dirty="0"/>
          </a:p>
        </p:txBody>
      </p:sp>
      <p:sp>
        <p:nvSpPr>
          <p:cNvPr id="4" name="AutoShape 2" descr="data:image/jpeg;base64,/9j/4AAQSkZJRgABAQAAAQABAAD/2wCEAAkGBhQSERUUExQWFRQWFRgaFxcYGBYaFxkYFxcXFhcYFhcXGyYgFxojHhgWHy8gJCgpLSwtGCAxNTAqNSYrLSoBCQoKDgwOGg8PGikkHyQsKS8qKi4vLCwtLjIsLiwtKSwpLCwsLCwsLC80LCosLCwsLywwLCwqLCwsLCksLCwsKf/AABEIALUBFwMBIgACEQEDEQH/xAAcAAABBAMBAAAAAAAAAAAAAAAABAUGBwIDCAH/xABMEAACAQIEAwYDBQMJBQUJAAABAhEAAwQSITEFIkEGBxNRYXEygZEUQlKhsSPB8AgkM2JygpKy0TRDc+HxFVNjs8IWFxhEg5Oio9P/xAAaAQEAAwEBAQAAAAAAAAAAAAAAAQIDBAYF/8QAMxEAAgIBAwIDBwMCBwAAAAAAAAECEQMEEiExQQVRcROBobHB0fAiYZEUUgYVMjNy4fH/2gAMAwEAAhEDEQA/AKNooooAooooAooooAooqadiu6vFcRXxFK2rEx4rzzRofDQavB0nQTpMg0BDIoiugOG9wGCQDxr1+82sxktqfKAAzD/FTvY7muFL/wDLs39q7dP+VhUWDmiKIrpy53McLYf7MV9Vu3QfzY0z8S/k+YO4D4N2/YbSJK3V9SVIVv8A8hSwc9UVKe3Xd7iOF3FF3K9t5yXUnK0bgg6qwkaHz0JqLVICiiigCitlqwWIVQSxMAASSTsABqTUp4b3VcTviVwjquhm4UtaHqBcYE/IUBEqKste4HiECXwq+91v3W62H+T7jul7DH+/c/8A51FgrCirHxXcLxJFlRYuH8KXgD/+wKPzqPcT7tuI4efEwd6BuyL4i/4rRYVIIzRWTLFO3Z7spicc+TC2WukasRAVR0zuxCr8zrQDPRVr4T+Txi2E3MRh0PkDcf6kKB8qXf8Aw4vH+2pP/CaPrm/dQFNUVbGJ/k74oCUxOHY9AfEWfnlMVGeNd0fEsMCThzdQfessLg0Ek5V5wPdRQENorO5bIJBBBBgg7g9QfWsKAKKKKAKKKKAKKKKAKKKKAKKKKAKKKKAK6V7qceBwfCaTAug9CD4907+xFc1V0B3RGeEW/S/eA9uQ/vP1qsuhKLGtY1D5/Mf6UoW+vmPz/wBKZbJpYn8fnVUSOS4gVsF6dqQ2qVJUkFTfyix/NcL/AMe5/kFUOavr+UWP5phf+O//AJYqhTV0QeUUUUB1H3e9kbGBwtlrSDxrlpHuXj8bF1DEKSJVBMACNtZNSpRNNPAr380w3UHD2Drt/RJTkuK9P4+dUsmjeFrNUrULoral0VINoFEfKvBeFe55oCPdp+w2Dx6EYm0paIF4Qt1egIcbxpo0j0pm7suBfYMNesEhiuLvAuBAcBbWRo6cuX2M771McTdjNO2Uz8hUf7MYoXbD3RtcxOJI9luG0I+VuqtgkK3QazBpAtKUNWsCrT0rzT+P+VYqa3LQgpv+UFwKyMPaxXhhb5vC2XAALqbbtz+ZGUQTrGlUUavj+UhjYw+EtdGu3X/+2iqP/MNUNVgFFFFAFFFFAFFFFAFFFFAFFFFAFFFFAFTHsH29v4F/DQo9m40tbuDlzRAZSNUbYSPmDFQ6nDs/hRdxVi2TAe7bUnyzOFn86hq0XxtKaculqy+cF3nWDHi4a9bJ/Ay3F00O8Hena33g4Ij47q+9p/8A0g1Eb3ZC9YXKLRfKIzW5YH1gcwJPQio9iiVkEQQSCDMgg9QdjXxXrM0XUo/zwelXhuly842/c0/uWoO8PBj4Tef2ssPzcgUl4h3mqg/ZWG9GusFX6LM/Wq2wt9vOleMXOIiZEAesQI8taxnrszlSpErwvDB8pv1f2ohHbvtbfx+JL3nzBCVtqNEVZ1yrPU6knU6TtpGqde1HCjhsXfsE5jbuMpMRJG8ek01V6CKpI8zkac210thRXsVtt4Vm2U/x61JQ6Z7C9obWMwVprRE27dtLqfetsiBNR+E5ZDbEeoIEgU1zT2WW/ZdrlsshULzIxVlk6GR0MEfOrM4f3jYxQM4s3x5uMj/4rcAn5VyzyqEqZ2w0sp41OLXoWlbNbVP8fOq/TvbRP6XCXR623Vx9Gg0tw/e3gWUmL6gGDKJvE756ussGrsz/AKbL/aybJW9Khv8A7zMJ0W+T5ZUH6vSPifesLak28M3obtwKPooafrVHqsSdbkR/TZf7SS9rLpTDX3HSzcPtynU1SPYDvX+xZrF9Wu4c3GZGQjxLZdpaAdHUnmiQZO+tN/bjvMxeNQ22cLaLQbdsFUIGozEnM2o2JjTaorwDgr4q4UtQbgUsoJjNBUZQToCZ0mtlytxlkg4Ou50lwvt7w+/Hh4u0D+G4fCb2i4BPyJqTWeYSpDDzUgj6iuT8fgGtyl1Wt3BujqVYaxqp1pHYJUypK/2SQfyqqkYLJfU7ES2fI/Sk/EuNWMMua/et2l11d1WYEwATJPoJNcr4XHPmHi3brJIzKLzAkeQJnKfWDWeF4E2KOJuJCW7Fp7zsTmIUaIswCzM0LPoT0qVJN0iFkt0h875u3driOJtrh5NmwrAOQRnZyCxUHULCqBOuhqu69JrytTUKKKKAKKKKAKKKKAKKKKAKKKKAKKKKAKXcCcDE2Cdhetk+wdZpDWyw8MD5GfprQHUfEOMqt69bysWRDcmAFZeX4XmJ5usbVE+Ndkbt29ddMkPdd1l45WMjQjQ08Yt82InwmC3MLc54IggXP2bHUA8mk/KadlzHU6mATHsCdq8747nnhhFx8/ufV0WeWJb4dX/0Q/Cdgr5Il7Sj3Zj9AgH50doOyZw1nxhdzFWWRkgSTAI5jsY3qa4PEBkzgMRBIBVkblnQq4BE+oHSmbtUxfBXdzGU7z/v03j0NeWw63PLNFS6Wk1Xn8T6WPWZZ5IpvhtFK95lpjxTFkg63Z2/Eqn99MOG4YW1PKPz+VWrxjgOHxHGMYt+61sm4DajLBORJUlxofL29qzx/YjDC2V8RkuAnLcbYn8NxF+fMuvmDXv563Fjn7OV36M8/LHxaK5s4JV2GvmdTW6lXEOHXLL5Liwdx1BB2ZT1Bpuu41F3PyGtdaafKMCV9h7kXnkAgpDAiQRm2IO4qd/+yVm4P2bNa1mPiT6MQR9arbsRjg924AD8A8vOrJ4Tx5Q62mDhmygMACskkQYOZdt8seorjk4vK4yOqDlGFxY24vsFeeDau2SsA6+IkzqDBQ/rSJu73GwRFuJnS6m+wOsHrU9w2MVLSs5hci6weltnMx/VVj8jThZxCsYDSQdoP3XCHUiPi0rVYYVRZavJErzhPdpjs3M9lRGk3DM/3EP61ILPdEHIbEYhiNZW0sTr1d5gdPhqYp70stX+WD5VVaTEpbq5Ky1eSXc5873OG2sMuGtWLYtpN0wJJJi3zMxks3qaj3YO89u7cuW4zKiATsS160I+YDVI++q7N2wPS4fqyD91Mvd/ZLOwAJm7hlMRsbpJMHcDLrtAkyIro7HN3LR718PcvYHw7Vp7rpftk5UzlUC3CYiSBqoMCqQu2WRodSpG4YFT8wwEV0nm5nPm/p0VfL/rvS+0zbEk+h/515jX+OPS6iWLZuSrvXZPyZs9OpK7OZrLDWCJ+p09qkfBFe3wvir6rphrTdG1uOSpDDbaev51flp4YKI1mYMERljQf2qpLtFfB4TjLnW/xi7rO6qAy+4BL/WunwnxP+tnJbNtJd7+i8jCWnWN3ZWNFFFegAUUUUAUUUUAUUUUAUUUUB6BTzwrsZjMSoexhb1xDMMqMVMGDDbHWn7us7Cf9o4r9oCMPZhrusFiZy21I1BaCSegB6xXQXEXvWciYXDq9q3aYlQVHwgLas2lDjLJ1LHQKOpNAcx4rsJj7Zh8HiR/9K4fzUGme/hWRirqysN1YEEe4Oorqh+0F5Awu4V1AyqWQuATkLXWQ5DyLyqpJ5iegpOO11kzbZbqBLSu6wrqueMqHmlrjZlMQZzRuDGOfJPHDdjhuflaXxZZKzlo16tdMXMBwzEE5rdhou+FJsxNxtMqkJDH1Ex59a1v2C4PeAAtYYkqGHh3crFTOVoW4DBg67GKw0uoy5m1kxOFebXwoSio9HZrz58RhrgIHiWCCMknVbhzZg8qozfeUrqNQTW7EKSuGYKWh00VSIlYkqugA1kERr6CnleyFucOVVicPARswOUKoWCIM6KB5+uprLFdmJRbauyhYIflnQnlI3Mg6n26iuHX6LPm08YLmSq+f2p9fU6MeSKT/PzsN3Zpf5vlzZuZwSVCmfVQT579d6RcXufzS7EaW9I1EAo0g9fOetPmCwT2QQ5UguSpUACIGkACCP40pj4vc/mt8D/urm20i3IjT0H514/HhnHUtZFTTR2Y5K4v0K37dNPEMR6sv52rZrbwrtWEXJiCSmgFwfEuogN+NRHv77Udr8CxxNy6B+zbw9fw/s0ADeR0qK3cI11uWTrAEGJ9xprXv8qx5IJT/nyKwwSl0RZ+K7PpiLeSBetOJUqdf7dpx56+m4INVt2u7vL+Dm4A1zDz/SBYy+QuL93ffY/lThY4biAvhKzBesMQmvUxoZ3in7s/2a8IrcD3M+vwgBYOhVs2jAiZB0INfL02Semb3ZLj5V9b4fwOnN4bS5krIh3eofGeNDkGvT4hIqb27MY60YOj2tYf8Z0zIQPk8+gpZa4Glu4bqW/DLRKqf2fmcqn4fYGB0gaVjdYfa7cFDDIYMhgCTqDqPlArvWbHme+DOJ4ZY47ZElN4nDrBGto+WU/zW4QGAlSswfLSnjhA5m2jxLhETp/OCsEkDYATEidiaYTHhAHbw2BzbwcOwOuw03kH2p24dfnEOxgQpGaNY+1XDEzBiJIidpOunbB8HHPqLsFfYG0gEggZjJIAFlSMvkCSN95n1pfcbl+X7qZ8CqG9ZCMOTMCvKp/2S1lOUnnhY+EaZiOlOWIeEPov7quZlB9792cVaHla/V2/0o7rrGa6sif5zYO0xkW607yPceesgkVn3pJnv6brbH0JYmlPdFYm6hjQXydtsth9Qeh5vbXrpWck9qSJLJ43jSioFf4rj5ioGqeFdOVpUkfD0g6DWTS7s65GEtscxJts3Nmzal2EhiWnbQmmHtDiQCgGUE2cRca4QQArHKAHBWGBOoJ8tNokmBwx+yogifAUQIUSUExJIGp8zFeC8Ya9pL95fK0dsetG/C4gjM7RyqzNuNQEnTp8Devyqk+07leBYBTINy9fuxIiC9wAld59f+dXFxfFlMJi7h+7YukT6C9132jTpVN94vJgeF2ZJy4VXiRE3FS7MDUf0hEny9Nfqf4Zj/uy/wCK/i/uY5+xX9FexRFeuOc8ooooAooooAooooAoor0CgOmO6Lgy4bhdgkc96bzHrL6JrvpbC/4j51IgVBkKN50EfpWnDjwrSWl1Fu2lsDSYRAnWBOnmK0YXHByoAaXUMAUPwsCQSRIXQNueleY8dnq04LTKVc2437k69PidOBpXbF5xAQSWKDac8ASembSZ/iNK2G8T96Rpoyq2qkGZEeXyJpqxnZ8XGLBshMSVa6SSAuXZ1VYggiDIik93snpCXQsQQMmTm2LZ7RRpIzDf7xO9c2H/ADdQUm36NR+9/nYu5wscW4ZZOUeDYygvshQgOpRivh/eI0J036VoucAsF2bwWDHKZS6D8GUIAtwwoXw7ZAiOQetNuIwuLtKWZ21JJIOZAIkwHVwkeRYDQa9Cv4XxB3HOralyHATIFEEKWV2k66GBMbCKpk8Z1un4yxj8U/jZKjB9vz3Ua8P2Nsm7aYG+gsqmVGCZYRmIGYCZLnxDrrCzoIqWAUiwSiNuv6fwaXOYBI6TFeo0eeWfBHLJU5K6+Xkc2SlJpCHGWc/oJj1PnTJxfgbXbbi0QudGU5pM8hVYjbUiSeg28n3EaIPaPrp/rWB8qiejw5JOcoq3XPoI5JR6MqzjOCuYR2N9UezcUFhOcoqoqHMscwLD7s9TIjVqx/Z3wHs+E/7PEAlRoXTKQTGbcayDvAIO01YXaGwLmGxTOAQ1u4QTrC20bKB5AgE/3zUGw/FFxH2VxsuDcDrDrdyOPQww+tcGpTTb7Vx9PefY0GaW6k+t2OdjDrqWICKJLHYDqT8/mfpUf4r2ke4SLZKW+n4j6sensK39psYcq2hoCczeuWAo+uY/IVFMfejlG5En0mRFNFpYqPtJ8+S+vqdrucqFY4rlM52JnoT+s1IcBxMFgWGbIwYEgExP6ioNOUZjsKeOBY8FQGMQpknyJga/xvV9Sm/1xXQ6Z4oUoy60WQbatZkkjLb0OkjNayHXpoxpxtXuV20DFrgJAI+FngR5j6zNMnC+K2X0t3bLggcouJsABGSdBHSKWYjFqiETuWO4+9Mxp613YZXHk8plVMR8U45cw7JdQFyq3EXNmKZ3s4ZEzkMIBC3Gyka5CdJmotiu0l/EOrG67AaJOXlnXlhQIJkiRMQDtTrx3ittrDKCuYq2UTJzMotgx0MeVRLAI7rcuW0YojBcwBKhgQUBYCASNh1rOeSW9rsfH1kppqun5+e4Vtlu3luYhTdXQOoOQlRpylYhh06aa1KeG8Q4NhCDh/tdp1J1e29wDMAryA2oj6GD0pgsYA3GCpzO0kIILTBYiBrOh0po4twW6j62rg90cbadRV98orzIjqJJFkX+2XDHtm22NIH3g2HxCzBBX4SuUgid4MbUstdveHAALj0hQAM1nEzA0HMRLGOvnr1pV2GBbhuHDjmFtk1UGPDd0WQd9AKV4rBrr+ytERJJtWY08wzD615DP4lpnlnDJgXEnfPV3TfTufZjHI4qSl1GTHdouHX7d3D/AG+wq30KuRnSFygQrMmUH4pB3npTTxfstw7Hm2W4lZAtoltVS/ZACIqJ99JzZV9pA2mpPb4ZYIJOHw2w18HDxJHox8id/vDypZhOx+HfVsNhQPM4e1tEGIJA9/ymu7Q+JY1J49Pg5fWn87IljlVyZX2G7mMC7BRxBCW0GS7h3JaToF0JkQfOZGu9Kcb/ACeUn9liroXyayrH6q6/pVvcL7N4bDSbNi1bYjVktorEepUTHpWeItHow+Zj869HljkyY6jLa/NU/mqMl+5zt2n7mbuFtPct3vG8Nczp4ZR8nVlGY5ogyNNqrt0g11xheJkubd6240PK0EFZiVbZgfSqT7zu677IDisLLYaedDq1mTyyfvWyTAO40BnestJ7VJrJPd5Oqf7proTLrwisaK9Iryu4qFFFFAFeivKKA6VwfHPHuZLZlnMj0BGbMfQDWpHg7Ph21QGQqKCW3YKAMxj5iBOWRoetbdyVpntXsSwLEZLCAfhRQ7x6n9kD6D1qzLKFgBzaAEht8x1gxo0efrVUiTzOSdpEkyes7cup6DqOulYLddYlQR5qTpoo+A77E7/LetxFeRNSQbrGI/SdJ2PUeQ6DziYiteOsBEe4AT95gG6AasoJgaCSo3NYrowExBkgkgZR8REbn0nSdqcMI0qPTof0rk1WjxaqGzKrReMnF2hNw+5KA+Zf8nZR9QAfnSrH3Ismmrhi+Ez2pkJcYLP4WPiAfIPHyrb2jxOXDsfL/oK3hGMIKMeElX8FXyzLE3uS2fMj9Af31hir8TG4UR7xTdfxk4Sy49R8wq/6VtxVybieTeH9DVuwDj0WsHec/Clm6T/dtMP1Kj1muc+yfEXS6lsbM3LJjmaAYJ0gwAemg8q6cxvDPtFprRaEYoWGVWVlV1ZkIPRguU+hNYYqyW/ZuFIOhUqCvtBBEVnKCaaa6muPI4SUl2KY7QxnViTDKSv1kz/iFRviN+C3KZ00hVmFERMTp5bz1q7+0vY+1ethbaJbvZwwuRAXm5yVX49M2mmp3FVd217H3cDftC2PG+0K4BCgGUBzqA5MHIwIg+2oqmKDhFQfNH2sOuxu3dfP6r5EUxtx3y2yMgQ6qIOZh1zLo24A8ppfcwBt2WloZtAOkj8+UHX1KjcGGtsSrMrEsiFSeVQTmGbIvxCROUEjYHYxrYHYvsHbx1s3LmIIyHL4aAZwDJBJf4VJLRAOs9atsXC7GOfUOO7by/P5Uv8AwiWGwq37ZSzgrty6ohvDV2AMbmJAnemrC4O5acpdttbMTDoVOmhgMK6X7O8ATC2FsIWZEJOuUEySxzZQAx6TG0Uo4jhbbobbojIxEqyggsdNj7j2qMcdl18XZ83Jmc+pzzwjDF3XLHxbSB0nqfSnPgnBnt2HQzma47SrgoUW0QJCnU54jy1q3eJdnLdxAhlQCCMgQDlIYCMsRp6bmoJjezyYF3GdX5gdoYLdVQJ1Oog7HXSuPVzyRTfuPka3dtk+1fcS27txCCpIZQQCNCMoy6Hp1pTxjx1tT9ovkhZb9rcgnSdA0enyrXwxg8E6SWPybUf5qf8AEcHe9ZOQAzI1ZANN4JauTLPUSajC+PI+RHfJuEb48hR2HxBHD7WYliWvakkmPGudTTvf4ktsZnIUSBMMdTJA5Z8jTHwa4lqxatM6BlWCoadWZmMR8Wp3FbMXxG0UYG6gBU83KcpIyhlzAjMMwia8tm0eWeecnCVOTfR+foezxxlHHFNdkP3DeL2bt0W1dWfLnKwwIT8WoEAyB86lWCtSJ9f0/j8qrnsJiEfE4opdN0IlpQSFEeI9y43wqOqqNfw1ZOBPIPnXrfCNFDT47rl8u/guiMMkmzK7cXY/xG9NmJwwBlGKmdjsaW3rpUkKBrET5mfoJik2JZiQhAb+sJUgEMQQPTK2k+XWvsvkRgaLb5gUcajcfoynpWBw4Oa3cAdGBVgRo6sI1HkRoaUtYgKZkrAJO5G2v61ldTlB8qrRRnKXbjs6cDjr2H1Ko0oT1tsAyH3ykA+oNMFWz/KIwwGMw79Ww8H2S42X/MaqatSgUUUUAUUUUBevcneU8MdIkrinJEx8VuzlgyOqHqNqsB7kAEwddJLLBErAiSZ2gb/OqJ7oe1K4bEtZukLZxACydluLPhkzoAczKZ/ED0q9bV2DlZmzQdADIgiIBksZ0knyHpRgVMJAI2P18iD6gyPlWDiJBI1B0JiRsen8e1avs7AHK2cnZswHQhdAIyiZgfvrMpvOonNlMdBAKn7uo36a1AMluaCOUAAARm5VAAnK0ex22pfg9vn/AKU35IPxEjp0IH4SF0MbSNdxJrHivaG1hMNcxFw/s7SkxszN91Fn7zGFHv6GoJItc7VJ/wBq4uyXRSr2gAWUHSyitufxR9KW9tOKN9jZbaXLtxiuRLSO7Egz9wGBpuaWYbiQcC4pUhwHDaahxnBn2Ipyt46RAYfIj91VoFbcE7RYsYdcLicHfTENcZ7Ia2yrcQCHzFtUC5llojbqaleEGKuG2PACZRDMz8gAJiDlBuGD0XQzJrf2g4uuGRb1ySobwyRBI8XY6kCMyAfMeVOXA+LjEWhdTmttOU5SJCkqdTodQdQY69aVyD3DYN0aTeY+ZyqPTTL+8mnW1whNCczHeSzaz1Inm+c0jOFLPmLRpGUDTpBJOpOnSPnWrg3aAXF1XKM7r1Otu41s/UqT7GlLuiRyu4dAeWAYkqImJiY8t/pVMd6+ExLXkbENbaxqLapOVACJDK8EueXXr0iIq5cNYR2a6oSXyyygZmCAqudusS0eU0i4z2OwuKk4hM5ywDnYFd9UykBTrvGsCdhU89i0Wk+TnH7Gr5uVyV/o1ABQAbhl6csmROu+8hxPaC9ZEW7xS4w58rxcdmb4Sw1kakydj8qSdqsM9rE3LFsiLV26gcqUcqjZFzE8pACaEaan0hHi+HXry2VzMxBIW2QZXOQ0kqCozNm1J1CyYqjlHiz6PssslKVN337Vx355/Y6C7Bu/2HDNedrr3LYd2clml5KrzEwFUqI9JrfxLhTm+JxH7IXRdNvIM0KJVPED/CHGb4egHSTFu77i90WhauI3hWkXK05ipBhrcyWIGkTEZo22cOO9p3DErYblMKfEtyw8yu6zroarGSlGziz4vZzcSS8QwZuWmVNHKnLrHNHKJGw2Fc1YntQ9+4A88xGfrqC23oFJA9/QVe1jtSMVhrlq3Nu8yPbDsrG2pKlC5YDp5Tp1iqVwfZZbJzNmuDoQVCkeYIzaetWcYN2ziywg+ZdhSe0RX4RpGs6R/hOtSXBd7OGW2tq3ZxLZFAnLbMnqxAfqSTHtUd4lw+3ba3aNuWcIWGeGUH4ll5Wdx19jTi3D/CY2/DZQDoMymPQlQoJ6EwBvUxUU7SKQxwg7URy4f2ixN7NlbHPlBZpw+GVQBr966IA23mJ85Ea7R9sMQNEe7EATcWwDoBJhJ1ME+mb2p1WzmQhWSWbKwd/DyrBOaTylZEdTqNKauNcDlyEuLcAAkoGKAjTlZgCw21gDWNhNabzdIcO5btIRj3tXGnx7RC/27Z8VR8x4gHvV/wDDMQNV+Y/Q1ybiuHXcK6XrZKlXUqw3Rwcyn8pHtVw9mu9a1fRSzC1eESuwzdcv9U9PKYPScnJL9S6F15FtPaBEHfz230B960XlVOYsWbcbSYDAAAdOY/M0k4J2ms4oZVYeIN7ZOunVfMfpS42FmY1HufSrppq0WTrhmuwGyDN8RH6/IdPStOKwJN223RVYfMlSTPsBS7TfX+PIVD+8XvHs8NtEAh8UyxatSDlnZ7v4UG8btsOpEOCkqZW+bKh7+eNC/wAT8NTIw9pbZ2jOZuPHtmUe6mq2rdisU1x2dyWd2LMx3LMZJPqSa01oVCiiigCiiigPRVkdkO99rKCxjFa/aAAW4pi6oGkHUeIsaakGOpGlVtRQHRWD7yOHOJGMC6RluW3UhTOmix1G0/CPKt1/vDwQBKXfF1EZRlWSIgXWyqD7sP3VzhNe5qAvrG952GtyblwQCYtW58WfU2rjW49Zqr+3HeDe4iyg8lhDyWgSdds7n7zR9Om5Jik15UUC8O7/AIyb3DbcmWslrR22WHtnz+Fgo/sGmDtZ2wfxLVvDg2GtXTnc3B4lwzrykgG0ZzKNZzGo13fdpvs11rbkC1eKhmJ0RhIVz/V5iD6GelWre7JpcZbjqpdRpKI0eUZgQRvptrp6mSanxi8Qwt22XDW7gZSNTlddVb1ytlaOsROtPPEu9HDYTNbxIdXVV8NLdlgGXLANpichtyCAZ0iIkGkeD4ULaxsOgHr5D08qT9puztvGWDYuQrjW1cYGbT6TPXw2gBh7HdaqmTQ74/jWLuf0SrYQgENIe4QRIIb4V+QPoajd8tgURUOQ3GaWWTmbNuWaeaCPoB61s7HcSf7Itm6CL2GY2LgO48P+jOm4yEAHY5Kc8Te5GYSSoJygZvnl1mPX3rKfKqzfBJRmnSfr0FPBONX8pFu7ZYjlzMpboCYy3ADlJK69R5g038ZfGst1nxRu8vLaQJagzqVyxm0nQyfem/g/Hrl1SzXAVzAEQJEzqNRtH6Vvu4jNuTB39utZJ3GnZvli8Wbdx2fHKI3xPgzNh1zgm6zZmzEEfdAh11zGWJM9PUT7w/s7z22ZyCCN5YRsdJB6n507YjMcXlJdU0Jb7oGmoMEfIfTSKyFwSNRqJPTXyjz66edYxgk6o7tRqcuy9y/UuUhR2Z4fdshy/gGXHMASzAgDNMchGXaOadYygiQY5pMER94SNCN/mD+6mO3i2UBrRNwzD21ZkuBTpmtMpC3dN0Yg6aTtS7FLczwgZlAGVjmYnXUqSTofUDbpXVfB8VmJweHRXZlkkFma65uKIBBOV+VVOpKgATqZimS7hEWzmthfCDEAgiCWJMiAAZknTzp9wd3KxLBijqVMZdCwytGcxtPXTN6QYrd4Ret2gpxWa2py5JRc6gyk2wxtqRKyy80iAetO3JRx3cILKG89tGRLjAkJmRCVEEkZiJA084GtL1wVxne2bVtFtnKWFwnUaABSo0jSJ+tJbGHNplbxNRDLCEyZMasRGo/XTzecX2lgXLnMTAzMq21aDImRsIAG/UbzVdyS6kY8UpPYlyMD4fcgc0GATEmNBOse/rNSXhuLtYi5btIt1FtAw10XF0Yc6hZyuW2hFI6760y4K7bdM62j7uCwMyfOCRHl5+9L8LeY5VQhRIAygA66aBRzGSN96w9uvU6J4J45bJqmNp4B4pdD+2Qkhjl8MQTOXVtI0gzMiarPtV2cfBYg2ycynmtuNnQ9QRpIMg+o8qs/s9xR7rXi90jw8wKuokkhwqMrDlY9BoZBgaVn2l7P/bbDW/vg5rTHo8bE/hb4T7KelXwTafKo11OmeFpWn6FR4Xj15IhzpqDJzA+asNR9aleH73cXlVbzLiQjBlF+3beGGxzxmkeZNQjE4ZrbMjgqykhlIgggwQR0INaq7dqOO2T/AIt34cTvrlF1bIj/AHSBW/xtLL/dIqCYi+zsWZizEyWYkknzJOpNa6KsQFFFFAFFFFAFFFFAFFFFAFFFFAFFFFAezVwd2vbM37P2a603bS8hP3rSgCPdf09jVPUpwGPezcW5bOV0MqfX1HUHYjrJoSjpPhGJyvmM6evQiD+v6Vj2xx1sC1eUgyxtt0O3KSPcMv03pm7L8dXF2BdtgiZDqJORwBykgE5TuDEka9DSfjfHMOom5dtAKxzAkMc5zQQiy0kA6Rp51nRYw8X9rm1zMgQn8QTMUzf1lBKg+RjosZXsZl1C69DmcEH0IYVEsb3g4ZXXwxcuQw5oCCJ1OskwJ6CamF9BqPL9B7VDiyU0NfF+NvbxC2YtSFBAOZ5zAHRnneNgYk1sxWPdHylUUgwQAjDMvxANHMNaUcSt2zFy7ZsMUAi4UAfTQSVgv7GaagQ5Z1OaNWJLEjMwEnPrqxAnzYeYrDY1K76nfPLDJhSUKcesvuK8TxBxhr1yPgKnltgkTpmMDQbbwK1cJ4q9ywHa+IdiMpVQ3KhbMSpnLMLt19NdIxjW5IJXToSD+Wuv769xWPNu6bb22YqoHTNlAkiROmpPp5DWqzSjUmzTSuWWEsOOCb86Vr3scsPjHaJdo03Y7EiRv5fpSDDlzirq3GvJZQnm1KxJVcujAhiAARO87VleuqGIBJEA6gqwkAkMCBqCSPI79a14nFeDae8pRSpTfds+YbSCQAPWk4qStlNJlliyOCSt8c9vsbMPiCTB0zddtdY9vI1o41gyxtFWtcrQytmVozTI5GUgaDLM6bV5Yd7tk3my5JVQ0uCWMnKMwgwB+YidYWWBnAb1hjrvuD7kfmDURqa5RRxy6HN1V12NWNXnUJbyKFUaazAhm0H3jrrB018h5ddXtPbZSVcQYYqdCCCDr5dQR6bEJsOjtjntub1pFfV2kBUDBc2YqRljQHaSDJG+5WzE5QSPOD6+m3Wqxb6NFtXi2SWVTUm+eOxnYuJatLba6wG4ByEzqJlUDbQI2670pVhAKsCDOxOhBMg+R2NNPHAptoPHS1kYlleBmDAazJaZDfd61nju2mEVVXxc2VYPhrcYsc5fNLwAZOwY7nXXTOWKd7kv4LZXhnhU3JvJ3uq93cdjiWto7gzCkkuWjSNPz09q39m+L3L4LFLeQFQXCuIzMADOx+fn57wvE95FpQRbtO0yDnKKpBBBBWGkEEiPWmpO8S6gAs2rFoBswi2pIbSTrp0HTpWsMOR8vqZ4tRijjlCcbb6PuiX96HZRLllsYkLdtBfF8riyttWn/vASB/WHqNalNPHGO12KxQC377uoMhJAQHzyKAs+sUz13RTSpnz2eUV7FeVYg9ryiigCiiigCiiigCiiigCiiigCiiigCiiigMxeYCATB3E6GPMdaxmvKKA9Bq4uA443cNZuf+GAfdP2bfmpPzqnKeeDdq7+GUohDISTlcSAT1XUEfWKAtbGcMuXMNfa0gvXJsgWuXPkU3CxTMdSS4PLB6QQSAw2lU4O8RZuW71wC0qN4oJOYMzj+sDlMRHJprURu9vcUZAZEB/Ci/8AqmkWI7VYpxDYi7HkGKj6LFZPEm7O7FrZ48UsK/0v6ll3bfIGuwkrzZiF9CdxB9tqR8WxuBfFfaPthUtBuIYuqSFy6EGdx1B+dVa9wnckn11rCrOCfU58eaWKW6Dplg4/tbhzfe8XLlj8Nu2wUaQAviNMdff6DUe8ZFVkWwXVgAwuZCDBn4SpFQOipUEikpuTsl79vYULbwtlFBkCXImGElUKgtDESdYMbVos94F9c2VbIzLHwExqCCJY6gjrO5qL0VO1EOTfUfLvbTGEz4zKf6oVf8oFJOJYzEBst25cJgGC7HRgGHWNiKWcDwhazdNu0L16VXKVzFUYNLqvUzAnp86X44KrYm5lR2tW7FsZhmUMVVHMbEjKQDSkQ5N8EUmialuDwS/ZRkw/jl7Z5lQs3ilmBlxrbCAKQo+Kax4XhF8PDgWEuW7py3rhEsrs5UKG/wB3Aykec1JBFK8qV8FwttfARrSXPGxFy25cSQqeGBk/CecnT0pJxDCG+llrVkC47XVK2lgEIRByjqATJ9KAYrdonYE6E6A7DUn2qQdn8IhtE5QzZiGkAkLCx8SsFBl+aNwASBussXlGNe1aS2Alu8lsBQfEbJADn/eEkdfM1ou4Q+I3i27St9kd8ioFyHXLmXo8QZ8iKAY+LIgut4cFZERtsJj0maR1LsMLaKF8G00YPx8zLLG5qdTOq/1dqxtYG22IkWlLNhkupajlNxlUnKk8wALME6xFAROinvi1hbmJKLb8ABTMqVJCoXZzbHwyBIUelaV4EYBzjfybRf2gB1H/AIbab7esANVFLuI8N8KOYMDI0BGog9fRlooBDRRRQBRRRQBRRRQBRRRQBRRRQBRRRQBRRRQBRRRQHpFeUUUAUUUUAUUUUBklwjYkH0ozmiigMreIZfhYj2JH6V4t0jYkazoTuNjRRQALh8zoZGp0PpXq32EQSImNTpO8UUUBgGrI3TJMmTuZ3neaKKAPFPmdo+Xl7UG6ZBkyNtdo2iiigMxjHBkO0yDOYzI2MzuPOg4x4jO0STGYxJ0J33MmiigMXvsdyT7knf8A6D6UUUU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hQSERUUExQWFRQWFRgaFxcYGBYaFxkYFxcXFhcYFhcXGyYgFxojHhgWHy8gJCgpLSwtGCAxNTAqNSYrLSoBCQoKDgwOGg8PGikkHyQsKS8qKi4vLCwtLjIsLiwtKSwpLCwsLCwsLC80LCosLCwsLywwLCwqLCwsLCksLCwsKf/AABEIALUBFwMBIgACEQEDEQH/xAAcAAABBAMBAAAAAAAAAAAAAAAABAUGBwIDCAH/xABMEAACAQIEAwYDBQMJBQUJAAABAhEAAwQSITEFIkEGBxNRYXEygZEUQlKhsSPB8AgkM2JygpKy0TRDc+HxFVNjs8IWFxhEg5Oio9P/xAAaAQEAAwEBAQAAAAAAAAAAAAAAAQIDBAYF/8QAMxEAAgIBAwIDBwMCBwAAAAAAAAECEQMEEiExQQVRcROBobHB0fAiYZEUUgYVMjNy4fH/2gAMAwEAAhEDEQA/AKNooooAooooAooooAooqadiu6vFcRXxFK2rEx4rzzRofDQavB0nQTpMg0BDIoiugOG9wGCQDxr1+82sxktqfKAAzD/FTvY7muFL/wDLs39q7dP+VhUWDmiKIrpy53McLYf7MV9Vu3QfzY0z8S/k+YO4D4N2/YbSJK3V9SVIVv8A8hSwc9UVKe3Xd7iOF3FF3K9t5yXUnK0bgg6qwkaHz0JqLVICiiigCitlqwWIVQSxMAASSTsABqTUp4b3VcTviVwjquhm4UtaHqBcYE/IUBEqKste4HiECXwq+91v3W62H+T7jul7DH+/c/8A51FgrCirHxXcLxJFlRYuH8KXgD/+wKPzqPcT7tuI4efEwd6BuyL4i/4rRYVIIzRWTLFO3Z7spicc+TC2WukasRAVR0zuxCr8zrQDPRVr4T+Txi2E3MRh0PkDcf6kKB8qXf8Aw4vH+2pP/CaPrm/dQFNUVbGJ/k74oCUxOHY9AfEWfnlMVGeNd0fEsMCThzdQfessLg0Ek5V5wPdRQENorO5bIJBBBBgg7g9QfWsKAKKKKAKKKKAKKKKAKKKKAKKKKAKKKKAK6V7qceBwfCaTAug9CD4907+xFc1V0B3RGeEW/S/eA9uQ/vP1qsuhKLGtY1D5/Mf6UoW+vmPz/wBKZbJpYn8fnVUSOS4gVsF6dqQ2qVJUkFTfyix/NcL/AMe5/kFUOavr+UWP5phf+O//AJYqhTV0QeUUUUB1H3e9kbGBwtlrSDxrlpHuXj8bF1DEKSJVBMACNtZNSpRNNPAr380w3UHD2Drt/RJTkuK9P4+dUsmjeFrNUrULoral0VINoFEfKvBeFe55oCPdp+w2Dx6EYm0paIF4Qt1egIcbxpo0j0pm7suBfYMNesEhiuLvAuBAcBbWRo6cuX2M771McTdjNO2Uz8hUf7MYoXbD3RtcxOJI9luG0I+VuqtgkK3QazBpAtKUNWsCrT0rzT+P+VYqa3LQgpv+UFwKyMPaxXhhb5vC2XAALqbbtz+ZGUQTrGlUUavj+UhjYw+EtdGu3X/+2iqP/MNUNVgFFFFAFFFFAFFFFAFFFFAFFFFAFFFFAFTHsH29v4F/DQo9m40tbuDlzRAZSNUbYSPmDFQ6nDs/hRdxVi2TAe7bUnyzOFn86hq0XxtKaculqy+cF3nWDHi4a9bJ/Ay3F00O8Hena33g4Ij47q+9p/8A0g1Eb3ZC9YXKLRfKIzW5YH1gcwJPQio9iiVkEQQSCDMgg9QdjXxXrM0XUo/zwelXhuly842/c0/uWoO8PBj4Tef2ssPzcgUl4h3mqg/ZWG9GusFX6LM/Wq2wt9vOleMXOIiZEAesQI8taxnrszlSpErwvDB8pv1f2ohHbvtbfx+JL3nzBCVtqNEVZ1yrPU6knU6TtpGqde1HCjhsXfsE5jbuMpMRJG8ek01V6CKpI8zkac210thRXsVtt4Vm2U/x61JQ6Z7C9obWMwVprRE27dtLqfetsiBNR+E5ZDbEeoIEgU1zT2WW/ZdrlsshULzIxVlk6GR0MEfOrM4f3jYxQM4s3x5uMj/4rcAn5VyzyqEqZ2w0sp41OLXoWlbNbVP8fOq/TvbRP6XCXR623Vx9Gg0tw/e3gWUmL6gGDKJvE756ussGrsz/AKbL/aybJW9Khv8A7zMJ0W+T5ZUH6vSPifesLak28M3obtwKPooafrVHqsSdbkR/TZf7SS9rLpTDX3HSzcPtynU1SPYDvX+xZrF9Wu4c3GZGQjxLZdpaAdHUnmiQZO+tN/bjvMxeNQ22cLaLQbdsFUIGozEnM2o2JjTaorwDgr4q4UtQbgUsoJjNBUZQToCZ0mtlytxlkg4Ou50lwvt7w+/Hh4u0D+G4fCb2i4BPyJqTWeYSpDDzUgj6iuT8fgGtyl1Wt3BujqVYaxqp1pHYJUypK/2SQfyqqkYLJfU7ES2fI/Sk/EuNWMMua/et2l11d1WYEwATJPoJNcr4XHPmHi3brJIzKLzAkeQJnKfWDWeF4E2KOJuJCW7Fp7zsTmIUaIswCzM0LPoT0qVJN0iFkt0h875u3driOJtrh5NmwrAOQRnZyCxUHULCqBOuhqu69JrytTUKKKKAKKKKAKKKKAKKKKAKKKKAKKKKAKXcCcDE2Cdhetk+wdZpDWyw8MD5GfprQHUfEOMqt69bysWRDcmAFZeX4XmJ5usbVE+Ndkbt29ddMkPdd1l45WMjQjQ08Yt82InwmC3MLc54IggXP2bHUA8mk/KadlzHU6mATHsCdq8747nnhhFx8/ufV0WeWJb4dX/0Q/Cdgr5Il7Sj3Zj9AgH50doOyZw1nxhdzFWWRkgSTAI5jsY3qa4PEBkzgMRBIBVkblnQq4BE+oHSmbtUxfBXdzGU7z/v03j0NeWw63PLNFS6Wk1Xn8T6WPWZZ5IpvhtFK95lpjxTFkg63Z2/Eqn99MOG4YW1PKPz+VWrxjgOHxHGMYt+61sm4DajLBORJUlxofL29qzx/YjDC2V8RkuAnLcbYn8NxF+fMuvmDXv563Fjn7OV36M8/LHxaK5s4JV2GvmdTW6lXEOHXLL5Liwdx1BB2ZT1Bpuu41F3PyGtdaafKMCV9h7kXnkAgpDAiQRm2IO4qd/+yVm4P2bNa1mPiT6MQR9arbsRjg924AD8A8vOrJ4Tx5Q62mDhmygMACskkQYOZdt8seorjk4vK4yOqDlGFxY24vsFeeDau2SsA6+IkzqDBQ/rSJu73GwRFuJnS6m+wOsHrU9w2MVLSs5hci6weltnMx/VVj8jThZxCsYDSQdoP3XCHUiPi0rVYYVRZavJErzhPdpjs3M9lRGk3DM/3EP61ILPdEHIbEYhiNZW0sTr1d5gdPhqYp70stX+WD5VVaTEpbq5Ky1eSXc5873OG2sMuGtWLYtpN0wJJJi3zMxks3qaj3YO89u7cuW4zKiATsS160I+YDVI++q7N2wPS4fqyD91Mvd/ZLOwAJm7hlMRsbpJMHcDLrtAkyIro7HN3LR718PcvYHw7Vp7rpftk5UzlUC3CYiSBqoMCqQu2WRodSpG4YFT8wwEV0nm5nPm/p0VfL/rvS+0zbEk+h/515jX+OPS6iWLZuSrvXZPyZs9OpK7OZrLDWCJ+p09qkfBFe3wvir6rphrTdG1uOSpDDbaev51flp4YKI1mYMERljQf2qpLtFfB4TjLnW/xi7rO6qAy+4BL/WunwnxP+tnJbNtJd7+i8jCWnWN3ZWNFFFegAUUUUAUUUUAUUUUAUUUUB6BTzwrsZjMSoexhb1xDMMqMVMGDDbHWn7us7Cf9o4r9oCMPZhrusFiZy21I1BaCSegB6xXQXEXvWciYXDq9q3aYlQVHwgLas2lDjLJ1LHQKOpNAcx4rsJj7Zh8HiR/9K4fzUGme/hWRirqysN1YEEe4Oorqh+0F5Awu4V1AyqWQuATkLXWQ5DyLyqpJ5iegpOO11kzbZbqBLSu6wrqueMqHmlrjZlMQZzRuDGOfJPHDdjhuflaXxZZKzlo16tdMXMBwzEE5rdhou+FJsxNxtMqkJDH1Ex59a1v2C4PeAAtYYkqGHh3crFTOVoW4DBg67GKw0uoy5m1kxOFebXwoSio9HZrz58RhrgIHiWCCMknVbhzZg8qozfeUrqNQTW7EKSuGYKWh00VSIlYkqugA1kERr6CnleyFucOVVicPARswOUKoWCIM6KB5+uprLFdmJRbauyhYIflnQnlI3Mg6n26iuHX6LPm08YLmSq+f2p9fU6MeSKT/PzsN3Zpf5vlzZuZwSVCmfVQT579d6RcXufzS7EaW9I1EAo0g9fOetPmCwT2QQ5UguSpUACIGkACCP40pj4vc/mt8D/urm20i3IjT0H514/HhnHUtZFTTR2Y5K4v0K37dNPEMR6sv52rZrbwrtWEXJiCSmgFwfEuogN+NRHv77Udr8CxxNy6B+zbw9fw/s0ADeR0qK3cI11uWTrAEGJ9xprXv8qx5IJT/nyKwwSl0RZ+K7PpiLeSBetOJUqdf7dpx56+m4INVt2u7vL+Dm4A1zDz/SBYy+QuL93ffY/lThY4biAvhKzBesMQmvUxoZ3in7s/2a8IrcD3M+vwgBYOhVs2jAiZB0INfL02Semb3ZLj5V9b4fwOnN4bS5krIh3eofGeNDkGvT4hIqb27MY60YOj2tYf8Z0zIQPk8+gpZa4Glu4bqW/DLRKqf2fmcqn4fYGB0gaVjdYfa7cFDDIYMhgCTqDqPlArvWbHme+DOJ4ZY47ZElN4nDrBGto+WU/zW4QGAlSswfLSnjhA5m2jxLhETp/OCsEkDYATEidiaYTHhAHbw2BzbwcOwOuw03kH2p24dfnEOxgQpGaNY+1XDEzBiJIidpOunbB8HHPqLsFfYG0gEggZjJIAFlSMvkCSN95n1pfcbl+X7qZ8CqG9ZCMOTMCvKp/2S1lOUnnhY+EaZiOlOWIeEPov7quZlB9792cVaHla/V2/0o7rrGa6sif5zYO0xkW607yPceesgkVn3pJnv6brbH0JYmlPdFYm6hjQXydtsth9Qeh5vbXrpWck9qSJLJ43jSioFf4rj5ioGqeFdOVpUkfD0g6DWTS7s65GEtscxJts3Nmzal2EhiWnbQmmHtDiQCgGUE2cRca4QQArHKAHBWGBOoJ8tNokmBwx+yogifAUQIUSUExJIGp8zFeC8Ya9pL95fK0dsetG/C4gjM7RyqzNuNQEnTp8Devyqk+07leBYBTINy9fuxIiC9wAld59f+dXFxfFlMJi7h+7YukT6C9132jTpVN94vJgeF2ZJy4VXiRE3FS7MDUf0hEny9Nfqf4Zj/uy/wCK/i/uY5+xX9FexRFeuOc8ooooAooooAooooAoor0CgOmO6Lgy4bhdgkc96bzHrL6JrvpbC/4j51IgVBkKN50EfpWnDjwrSWl1Fu2lsDSYRAnWBOnmK0YXHByoAaXUMAUPwsCQSRIXQNueleY8dnq04LTKVc2437k69PidOBpXbF5xAQSWKDac8ASembSZ/iNK2G8T96Rpoyq2qkGZEeXyJpqxnZ8XGLBshMSVa6SSAuXZ1VYggiDIik93snpCXQsQQMmTm2LZ7RRpIzDf7xO9c2H/ADdQUm36NR+9/nYu5wscW4ZZOUeDYygvshQgOpRivh/eI0J036VoucAsF2bwWDHKZS6D8GUIAtwwoXw7ZAiOQetNuIwuLtKWZ21JJIOZAIkwHVwkeRYDQa9Cv4XxB3HOralyHATIFEEKWV2k66GBMbCKpk8Z1un4yxj8U/jZKjB9vz3Ua8P2Nsm7aYG+gsqmVGCZYRmIGYCZLnxDrrCzoIqWAUiwSiNuv6fwaXOYBI6TFeo0eeWfBHLJU5K6+Xkc2SlJpCHGWc/oJj1PnTJxfgbXbbi0QudGU5pM8hVYjbUiSeg28n3EaIPaPrp/rWB8qiejw5JOcoq3XPoI5JR6MqzjOCuYR2N9UezcUFhOcoqoqHMscwLD7s9TIjVqx/Z3wHs+E/7PEAlRoXTKQTGbcayDvAIO01YXaGwLmGxTOAQ1u4QTrC20bKB5AgE/3zUGw/FFxH2VxsuDcDrDrdyOPQww+tcGpTTb7Vx9PefY0GaW6k+t2OdjDrqWICKJLHYDqT8/mfpUf4r2ke4SLZKW+n4j6sensK39psYcq2hoCczeuWAo+uY/IVFMfejlG5En0mRFNFpYqPtJ8+S+vqdrucqFY4rlM52JnoT+s1IcBxMFgWGbIwYEgExP6ioNOUZjsKeOBY8FQGMQpknyJga/xvV9Sm/1xXQ6Z4oUoy60WQbatZkkjLb0OkjNayHXpoxpxtXuV20DFrgJAI+FngR5j6zNMnC+K2X0t3bLggcouJsABGSdBHSKWYjFqiETuWO4+9Mxp613YZXHk8plVMR8U45cw7JdQFyq3EXNmKZ3s4ZEzkMIBC3Gyka5CdJmotiu0l/EOrG67AaJOXlnXlhQIJkiRMQDtTrx3ittrDKCuYq2UTJzMotgx0MeVRLAI7rcuW0YojBcwBKhgQUBYCASNh1rOeSW9rsfH1kppqun5+e4Vtlu3luYhTdXQOoOQlRpylYhh06aa1KeG8Q4NhCDh/tdp1J1e29wDMAryA2oj6GD0pgsYA3GCpzO0kIILTBYiBrOh0po4twW6j62rg90cbadRV98orzIjqJJFkX+2XDHtm22NIH3g2HxCzBBX4SuUgid4MbUstdveHAALj0hQAM1nEzA0HMRLGOvnr1pV2GBbhuHDjmFtk1UGPDd0WQd9AKV4rBrr+ytERJJtWY08wzD615DP4lpnlnDJgXEnfPV3TfTufZjHI4qSl1GTHdouHX7d3D/AG+wq30KuRnSFygQrMmUH4pB3npTTxfstw7Hm2W4lZAtoltVS/ZACIqJ99JzZV9pA2mpPb4ZYIJOHw2w18HDxJHox8id/vDypZhOx+HfVsNhQPM4e1tEGIJA9/ymu7Q+JY1J49Pg5fWn87IljlVyZX2G7mMC7BRxBCW0GS7h3JaToF0JkQfOZGu9Kcb/ACeUn9liroXyayrH6q6/pVvcL7N4bDSbNi1bYjVktorEepUTHpWeItHow+Zj869HljkyY6jLa/NU/mqMl+5zt2n7mbuFtPct3vG8Nczp4ZR8nVlGY5ogyNNqrt0g11xheJkubd6240PK0EFZiVbZgfSqT7zu677IDisLLYaedDq1mTyyfvWyTAO40BnestJ7VJrJPd5Oqf7proTLrwisaK9Iryu4qFFFFAFeivKKA6VwfHPHuZLZlnMj0BGbMfQDWpHg7Ph21QGQqKCW3YKAMxj5iBOWRoetbdyVpntXsSwLEZLCAfhRQ7x6n9kD6D1qzLKFgBzaAEht8x1gxo0efrVUiTzOSdpEkyes7cup6DqOulYLddYlQR5qTpoo+A77E7/LetxFeRNSQbrGI/SdJ2PUeQ6DziYiteOsBEe4AT95gG6AasoJgaCSo3NYrowExBkgkgZR8REbn0nSdqcMI0qPTof0rk1WjxaqGzKrReMnF2hNw+5KA+Zf8nZR9QAfnSrH3Ismmrhi+Ez2pkJcYLP4WPiAfIPHyrb2jxOXDsfL/oK3hGMIKMeElX8FXyzLE3uS2fMj9Af31hir8TG4UR7xTdfxk4Sy49R8wq/6VtxVybieTeH9DVuwDj0WsHec/Clm6T/dtMP1Kj1muc+yfEXS6lsbM3LJjmaAYJ0gwAemg8q6cxvDPtFprRaEYoWGVWVlV1ZkIPRguU+hNYYqyW/ZuFIOhUqCvtBBEVnKCaaa6muPI4SUl2KY7QxnViTDKSv1kz/iFRviN+C3KZ00hVmFERMTp5bz1q7+0vY+1ethbaJbvZwwuRAXm5yVX49M2mmp3FVd217H3cDftC2PG+0K4BCgGUBzqA5MHIwIg+2oqmKDhFQfNH2sOuxu3dfP6r5EUxtx3y2yMgQ6qIOZh1zLo24A8ppfcwBt2WloZtAOkj8+UHX1KjcGGtsSrMrEsiFSeVQTmGbIvxCROUEjYHYxrYHYvsHbx1s3LmIIyHL4aAZwDJBJf4VJLRAOs9atsXC7GOfUOO7by/P5Uv8AwiWGwq37ZSzgrty6ohvDV2AMbmJAnemrC4O5acpdttbMTDoVOmhgMK6X7O8ATC2FsIWZEJOuUEySxzZQAx6TG0Uo4jhbbobbojIxEqyggsdNj7j2qMcdl18XZ83Jmc+pzzwjDF3XLHxbSB0nqfSnPgnBnt2HQzma47SrgoUW0QJCnU54jy1q3eJdnLdxAhlQCCMgQDlIYCMsRp6bmoJjezyYF3GdX5gdoYLdVQJ1Oog7HXSuPVzyRTfuPka3dtk+1fcS27txCCpIZQQCNCMoy6Hp1pTxjx1tT9ovkhZb9rcgnSdA0enyrXwxg8E6SWPybUf5qf8AEcHe9ZOQAzI1ZANN4JauTLPUSajC+PI+RHfJuEb48hR2HxBHD7WYliWvakkmPGudTTvf4ktsZnIUSBMMdTJA5Z8jTHwa4lqxatM6BlWCoadWZmMR8Wp3FbMXxG0UYG6gBU83KcpIyhlzAjMMwia8tm0eWeecnCVOTfR+foezxxlHHFNdkP3DeL2bt0W1dWfLnKwwIT8WoEAyB86lWCtSJ9f0/j8qrnsJiEfE4opdN0IlpQSFEeI9y43wqOqqNfw1ZOBPIPnXrfCNFDT47rl8u/guiMMkmzK7cXY/xG9NmJwwBlGKmdjsaW3rpUkKBrET5mfoJik2JZiQhAb+sJUgEMQQPTK2k+XWvsvkRgaLb5gUcajcfoynpWBw4Oa3cAdGBVgRo6sI1HkRoaUtYgKZkrAJO5G2v61ldTlB8qrRRnKXbjs6cDjr2H1Ko0oT1tsAyH3ykA+oNMFWz/KIwwGMw79Ww8H2S42X/MaqatSgUUUUAUUUUBevcneU8MdIkrinJEx8VuzlgyOqHqNqsB7kAEwddJLLBErAiSZ2gb/OqJ7oe1K4bEtZukLZxACydluLPhkzoAczKZ/ED0q9bV2DlZmzQdADIgiIBksZ0knyHpRgVMJAI2P18iD6gyPlWDiJBI1B0JiRsen8e1avs7AHK2cnZswHQhdAIyiZgfvrMpvOonNlMdBAKn7uo36a1AMluaCOUAAARm5VAAnK0ex22pfg9vn/AKU35IPxEjp0IH4SF0MbSNdxJrHivaG1hMNcxFw/s7SkxszN91Fn7zGFHv6GoJItc7VJ/wBq4uyXRSr2gAWUHSyitufxR9KW9tOKN9jZbaXLtxiuRLSO7Egz9wGBpuaWYbiQcC4pUhwHDaahxnBn2Ipyt46RAYfIj91VoFbcE7RYsYdcLicHfTENcZ7Ia2yrcQCHzFtUC5llojbqaleEGKuG2PACZRDMz8gAJiDlBuGD0XQzJrf2g4uuGRb1ySobwyRBI8XY6kCMyAfMeVOXA+LjEWhdTmttOU5SJCkqdTodQdQY69aVyD3DYN0aTeY+ZyqPTTL+8mnW1whNCczHeSzaz1Inm+c0jOFLPmLRpGUDTpBJOpOnSPnWrg3aAXF1XKM7r1Otu41s/UqT7GlLuiRyu4dAeWAYkqImJiY8t/pVMd6+ExLXkbENbaxqLapOVACJDK8EueXXr0iIq5cNYR2a6oSXyyygZmCAqudusS0eU0i4z2OwuKk4hM5ywDnYFd9UykBTrvGsCdhU89i0Wk+TnH7Gr5uVyV/o1ABQAbhl6csmROu+8hxPaC9ZEW7xS4w58rxcdmb4Sw1kakydj8qSdqsM9rE3LFsiLV26gcqUcqjZFzE8pACaEaan0hHi+HXry2VzMxBIW2QZXOQ0kqCozNm1J1CyYqjlHiz6PssslKVN337Vx355/Y6C7Bu/2HDNedrr3LYd2clml5KrzEwFUqI9JrfxLhTm+JxH7IXRdNvIM0KJVPED/CHGb4egHSTFu77i90WhauI3hWkXK05ipBhrcyWIGkTEZo22cOO9p3DErYblMKfEtyw8yu6zroarGSlGziz4vZzcSS8QwZuWmVNHKnLrHNHKJGw2Fc1YntQ9+4A88xGfrqC23oFJA9/QVe1jtSMVhrlq3Nu8yPbDsrG2pKlC5YDp5Tp1iqVwfZZbJzNmuDoQVCkeYIzaetWcYN2ziywg+ZdhSe0RX4RpGs6R/hOtSXBd7OGW2tq3ZxLZFAnLbMnqxAfqSTHtUd4lw+3ba3aNuWcIWGeGUH4ll5Wdx19jTi3D/CY2/DZQDoMymPQlQoJ6EwBvUxUU7SKQxwg7URy4f2ixN7NlbHPlBZpw+GVQBr966IA23mJ85Ea7R9sMQNEe7EATcWwDoBJhJ1ME+mb2p1WzmQhWSWbKwd/DyrBOaTylZEdTqNKauNcDlyEuLcAAkoGKAjTlZgCw21gDWNhNabzdIcO5btIRj3tXGnx7RC/27Z8VR8x4gHvV/wDDMQNV+Y/Q1ybiuHXcK6XrZKlXUqw3Rwcyn8pHtVw9mu9a1fRSzC1eESuwzdcv9U9PKYPScnJL9S6F15FtPaBEHfz230B960XlVOYsWbcbSYDAAAdOY/M0k4J2ms4oZVYeIN7ZOunVfMfpS42FmY1HufSrppq0WTrhmuwGyDN8RH6/IdPStOKwJN223RVYfMlSTPsBS7TfX+PIVD+8XvHs8NtEAh8UyxatSDlnZ7v4UG8btsOpEOCkqZW+bKh7+eNC/wAT8NTIw9pbZ2jOZuPHtmUe6mq2rdisU1x2dyWd2LMx3LMZJPqSa01oVCiiigCiiigPRVkdkO99rKCxjFa/aAAW4pi6oGkHUeIsaakGOpGlVtRQHRWD7yOHOJGMC6RluW3UhTOmix1G0/CPKt1/vDwQBKXfF1EZRlWSIgXWyqD7sP3VzhNe5qAvrG952GtyblwQCYtW58WfU2rjW49Zqr+3HeDe4iyg8lhDyWgSdds7n7zR9Om5Jik15UUC8O7/AIyb3DbcmWslrR22WHtnz+Fgo/sGmDtZ2wfxLVvDg2GtXTnc3B4lwzrykgG0ZzKNZzGo13fdpvs11rbkC1eKhmJ0RhIVz/V5iD6GelWre7JpcZbjqpdRpKI0eUZgQRvptrp6mSanxi8Qwt22XDW7gZSNTlddVb1ytlaOsROtPPEu9HDYTNbxIdXVV8NLdlgGXLANpichtyCAZ0iIkGkeD4ULaxsOgHr5D08qT9puztvGWDYuQrjW1cYGbT6TPXw2gBh7HdaqmTQ74/jWLuf0SrYQgENIe4QRIIb4V+QPoajd8tgURUOQ3GaWWTmbNuWaeaCPoB61s7HcSf7Itm6CL2GY2LgO48P+jOm4yEAHY5Kc8Te5GYSSoJygZvnl1mPX3rKfKqzfBJRmnSfr0FPBONX8pFu7ZYjlzMpboCYy3ADlJK69R5g038ZfGst1nxRu8vLaQJagzqVyxm0nQyfem/g/Hrl1SzXAVzAEQJEzqNRtH6Vvu4jNuTB39utZJ3GnZvli8Wbdx2fHKI3xPgzNh1zgm6zZmzEEfdAh11zGWJM9PUT7w/s7z22ZyCCN5YRsdJB6n507YjMcXlJdU0Jb7oGmoMEfIfTSKyFwSNRqJPTXyjz66edYxgk6o7tRqcuy9y/UuUhR2Z4fdshy/gGXHMASzAgDNMchGXaOadYygiQY5pMER94SNCN/mD+6mO3i2UBrRNwzD21ZkuBTpmtMpC3dN0Yg6aTtS7FLczwgZlAGVjmYnXUqSTofUDbpXVfB8VmJweHRXZlkkFma65uKIBBOV+VVOpKgATqZimS7hEWzmthfCDEAgiCWJMiAAZknTzp9wd3KxLBijqVMZdCwytGcxtPXTN6QYrd4Ret2gpxWa2py5JRc6gyk2wxtqRKyy80iAetO3JRx3cILKG89tGRLjAkJmRCVEEkZiJA084GtL1wVxne2bVtFtnKWFwnUaABSo0jSJ+tJbGHNplbxNRDLCEyZMasRGo/XTzecX2lgXLnMTAzMq21aDImRsIAG/UbzVdyS6kY8UpPYlyMD4fcgc0GATEmNBOse/rNSXhuLtYi5btIt1FtAw10XF0Yc6hZyuW2hFI6760y4K7bdM62j7uCwMyfOCRHl5+9L8LeY5VQhRIAygA66aBRzGSN96w9uvU6J4J45bJqmNp4B4pdD+2Qkhjl8MQTOXVtI0gzMiarPtV2cfBYg2ycynmtuNnQ9QRpIMg+o8qs/s9xR7rXi90jw8wKuokkhwqMrDlY9BoZBgaVn2l7P/bbDW/vg5rTHo8bE/hb4T7KelXwTafKo11OmeFpWn6FR4Xj15IhzpqDJzA+asNR9aleH73cXlVbzLiQjBlF+3beGGxzxmkeZNQjE4ZrbMjgqykhlIgggwQR0INaq7dqOO2T/AIt34cTvrlF1bIj/AHSBW/xtLL/dIqCYi+zsWZizEyWYkknzJOpNa6KsQFFFFAFFFFAFFFFAFFFFAFFFFAFFFFAezVwd2vbM37P2a603bS8hP3rSgCPdf09jVPUpwGPezcW5bOV0MqfX1HUHYjrJoSjpPhGJyvmM6evQiD+v6Vj2xx1sC1eUgyxtt0O3KSPcMv03pm7L8dXF2BdtgiZDqJORwBykgE5TuDEka9DSfjfHMOom5dtAKxzAkMc5zQQiy0kA6Rp51nRYw8X9rm1zMgQn8QTMUzf1lBKg+RjosZXsZl1C69DmcEH0IYVEsb3g4ZXXwxcuQw5oCCJ1OskwJ6CamF9BqPL9B7VDiyU0NfF+NvbxC2YtSFBAOZ5zAHRnneNgYk1sxWPdHylUUgwQAjDMvxANHMNaUcSt2zFy7ZsMUAi4UAfTQSVgv7GaagQ5Z1OaNWJLEjMwEnPrqxAnzYeYrDY1K76nfPLDJhSUKcesvuK8TxBxhr1yPgKnltgkTpmMDQbbwK1cJ4q9ywHa+IdiMpVQ3KhbMSpnLMLt19NdIxjW5IJXToSD+Wuv769xWPNu6bb22YqoHTNlAkiROmpPp5DWqzSjUmzTSuWWEsOOCb86Vr3scsPjHaJdo03Y7EiRv5fpSDDlzirq3GvJZQnm1KxJVcujAhiAARO87VleuqGIBJEA6gqwkAkMCBqCSPI79a14nFeDae8pRSpTfds+YbSCQAPWk4qStlNJlliyOCSt8c9vsbMPiCTB0zddtdY9vI1o41gyxtFWtcrQytmVozTI5GUgaDLM6bV5Yd7tk3my5JVQ0uCWMnKMwgwB+YidYWWBnAb1hjrvuD7kfmDURqa5RRxy6HN1V12NWNXnUJbyKFUaazAhm0H3jrrB018h5ddXtPbZSVcQYYqdCCCDr5dQR6bEJsOjtjntub1pFfV2kBUDBc2YqRljQHaSDJG+5WzE5QSPOD6+m3Wqxb6NFtXi2SWVTUm+eOxnYuJatLba6wG4ByEzqJlUDbQI2670pVhAKsCDOxOhBMg+R2NNPHAptoPHS1kYlleBmDAazJaZDfd61nju2mEVVXxc2VYPhrcYsc5fNLwAZOwY7nXXTOWKd7kv4LZXhnhU3JvJ3uq93cdjiWto7gzCkkuWjSNPz09q39m+L3L4LFLeQFQXCuIzMADOx+fn57wvE95FpQRbtO0yDnKKpBBBBWGkEEiPWmpO8S6gAs2rFoBswi2pIbSTrp0HTpWsMOR8vqZ4tRijjlCcbb6PuiX96HZRLllsYkLdtBfF8riyttWn/vASB/WHqNalNPHGO12KxQC377uoMhJAQHzyKAs+sUz13RTSpnz2eUV7FeVYg9ryiigCiiigCiiigCiiigCiiigCiiigCiiigMxeYCATB3E6GPMdaxmvKKA9Bq4uA443cNZuf+GAfdP2bfmpPzqnKeeDdq7+GUohDISTlcSAT1XUEfWKAtbGcMuXMNfa0gvXJsgWuXPkU3CxTMdSS4PLB6QQSAw2lU4O8RZuW71wC0qN4oJOYMzj+sDlMRHJprURu9vcUZAZEB/Ci/8AqmkWI7VYpxDYi7HkGKj6LFZPEm7O7FrZ48UsK/0v6ll3bfIGuwkrzZiF9CdxB9tqR8WxuBfFfaPthUtBuIYuqSFy6EGdx1B+dVa9wnckn11rCrOCfU58eaWKW6Dplg4/tbhzfe8XLlj8Nu2wUaQAviNMdff6DUe8ZFVkWwXVgAwuZCDBn4SpFQOipUEikpuTsl79vYULbwtlFBkCXImGElUKgtDESdYMbVos94F9c2VbIzLHwExqCCJY6gjrO5qL0VO1EOTfUfLvbTGEz4zKf6oVf8oFJOJYzEBst25cJgGC7HRgGHWNiKWcDwhazdNu0L16VXKVzFUYNLqvUzAnp86X44KrYm5lR2tW7FsZhmUMVVHMbEjKQDSkQ5N8EUmialuDwS/ZRkw/jl7Z5lQs3ilmBlxrbCAKQo+Kax4XhF8PDgWEuW7py3rhEsrs5UKG/wB3Aykec1JBFK8qV8FwttfARrSXPGxFy25cSQqeGBk/CecnT0pJxDCG+llrVkC47XVK2lgEIRByjqATJ9KAYrdonYE6E6A7DUn2qQdn8IhtE5QzZiGkAkLCx8SsFBl+aNwASBussXlGNe1aS2Alu8lsBQfEbJADn/eEkdfM1ou4Q+I3i27St9kd8ioFyHXLmXo8QZ8iKAY+LIgut4cFZERtsJj0maR1LsMLaKF8G00YPx8zLLG5qdTOq/1dqxtYG22IkWlLNhkupajlNxlUnKk8wALME6xFAROinvi1hbmJKLb8ABTMqVJCoXZzbHwyBIUelaV4EYBzjfybRf2gB1H/AIbab7esANVFLuI8N8KOYMDI0BGog9fRlooBDRRRQBRRRQBRRRQBRRRQBRRRQBRRRQBRRRQBRRRQHpFeUUUAUUUUAUUUUBklwjYkH0ozmiigMreIZfhYj2JH6V4t0jYkazoTuNjRRQALh8zoZGp0PpXq32EQSImNTpO8UUUBgGrI3TJMmTuZ3neaKKAPFPmdo+Xl7UG6ZBkyNtdo2iiigMxjHBkO0yDOYzI2MzuPOg4x4jO0STGYxJ0J33MmiigMXvsdyT7knf8A6D6UUUUB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hQSERUUExQWFRQWFRgaFxcYGBYaFxkYFxcXFhcYFhcXGyYgFxojHhgWHy8gJCgpLSwtGCAxNTAqNSYrLSoBCQoKDgwOGg8PGikkHyQsKS8qKi4vLCwtLjIsLiwtKSwpLCwsLCwsLC80LCosLCwsLywwLCwqLCwsLCksLCwsKf/AABEIALUBFwMBIgACEQEDEQH/xAAcAAABBAMBAAAAAAAAAAAAAAAABAUGBwIDCAH/xABMEAACAQIEAwYDBQMJBQUJAAABAhEAAwQSITEFIkEGBxNRYXEygZEUQlKhsSPB8AgkM2JygpKy0TRDc+HxFVNjs8IWFxhEg5Oio9P/xAAaAQEAAwEBAQAAAAAAAAAAAAAAAQIDBAYF/8QAMxEAAgIBAwIDBwMCBwAAAAAAAAECEQMEEiExQQVRcROBobHB0fAiYZEUUgYVMjNy4fH/2gAMAwEAAhEDEQA/AKNooooAooooAooooAooqadiu6vFcRXxFK2rEx4rzzRofDQavB0nQTpMg0BDIoiugOG9wGCQDxr1+82sxktqfKAAzD/FTvY7muFL/wDLs39q7dP+VhUWDmiKIrpy53McLYf7MV9Vu3QfzY0z8S/k+YO4D4N2/YbSJK3V9SVIVv8A8hSwc9UVKe3Xd7iOF3FF3K9t5yXUnK0bgg6qwkaHz0JqLVICiiigCitlqwWIVQSxMAASSTsABqTUp4b3VcTviVwjquhm4UtaHqBcYE/IUBEqKste4HiECXwq+91v3W62H+T7jul7DH+/c/8A51FgrCirHxXcLxJFlRYuH8KXgD/+wKPzqPcT7tuI4efEwd6BuyL4i/4rRYVIIzRWTLFO3Z7spicc+TC2WukasRAVR0zuxCr8zrQDPRVr4T+Txi2E3MRh0PkDcf6kKB8qXf8Aw4vH+2pP/CaPrm/dQFNUVbGJ/k74oCUxOHY9AfEWfnlMVGeNd0fEsMCThzdQfessLg0Ek5V5wPdRQENorO5bIJBBBBgg7g9QfWsKAKKKKAKKKKAKKKKAKKKKAKKKKAKKKKAK6V7qceBwfCaTAug9CD4907+xFc1V0B3RGeEW/S/eA9uQ/vP1qsuhKLGtY1D5/Mf6UoW+vmPz/wBKZbJpYn8fnVUSOS4gVsF6dqQ2qVJUkFTfyix/NcL/AMe5/kFUOavr+UWP5phf+O//AJYqhTV0QeUUUUB1H3e9kbGBwtlrSDxrlpHuXj8bF1DEKSJVBMACNtZNSpRNNPAr380w3UHD2Drt/RJTkuK9P4+dUsmjeFrNUrULoral0VINoFEfKvBeFe55oCPdp+w2Dx6EYm0paIF4Qt1egIcbxpo0j0pm7suBfYMNesEhiuLvAuBAcBbWRo6cuX2M771McTdjNO2Uz8hUf7MYoXbD3RtcxOJI9luG0I+VuqtgkK3QazBpAtKUNWsCrT0rzT+P+VYqa3LQgpv+UFwKyMPaxXhhb5vC2XAALqbbtz+ZGUQTrGlUUavj+UhjYw+EtdGu3X/+2iqP/MNUNVgFFFFAFFFFAFFFFAFFFFAFFFFAFFFFAFTHsH29v4F/DQo9m40tbuDlzRAZSNUbYSPmDFQ6nDs/hRdxVi2TAe7bUnyzOFn86hq0XxtKaculqy+cF3nWDHi4a9bJ/Ay3F00O8Hena33g4Ij47q+9p/8A0g1Eb3ZC9YXKLRfKIzW5YH1gcwJPQio9iiVkEQQSCDMgg9QdjXxXrM0XUo/zwelXhuly842/c0/uWoO8PBj4Tef2ssPzcgUl4h3mqg/ZWG9GusFX6LM/Wq2wt9vOleMXOIiZEAesQI8taxnrszlSpErwvDB8pv1f2ohHbvtbfx+JL3nzBCVtqNEVZ1yrPU6knU6TtpGqde1HCjhsXfsE5jbuMpMRJG8ek01V6CKpI8zkac210thRXsVtt4Vm2U/x61JQ6Z7C9obWMwVprRE27dtLqfetsiBNR+E5ZDbEeoIEgU1zT2WW/ZdrlsshULzIxVlk6GR0MEfOrM4f3jYxQM4s3x5uMj/4rcAn5VyzyqEqZ2w0sp41OLXoWlbNbVP8fOq/TvbRP6XCXR623Vx9Gg0tw/e3gWUmL6gGDKJvE756ussGrsz/AKbL/aybJW9Khv8A7zMJ0W+T5ZUH6vSPifesLak28M3obtwKPooafrVHqsSdbkR/TZf7SS9rLpTDX3HSzcPtynU1SPYDvX+xZrF9Wu4c3GZGQjxLZdpaAdHUnmiQZO+tN/bjvMxeNQ22cLaLQbdsFUIGozEnM2o2JjTaorwDgr4q4UtQbgUsoJjNBUZQToCZ0mtlytxlkg4Ou50lwvt7w+/Hh4u0D+G4fCb2i4BPyJqTWeYSpDDzUgj6iuT8fgGtyl1Wt3BujqVYaxqp1pHYJUypK/2SQfyqqkYLJfU7ES2fI/Sk/EuNWMMua/et2l11d1WYEwATJPoJNcr4XHPmHi3brJIzKLzAkeQJnKfWDWeF4E2KOJuJCW7Fp7zsTmIUaIswCzM0LPoT0qVJN0iFkt0h875u3driOJtrh5NmwrAOQRnZyCxUHULCqBOuhqu69JrytTUKKKKAKKKKAKKKKAKKKKAKKKKAKKKKAKXcCcDE2Cdhetk+wdZpDWyw8MD5GfprQHUfEOMqt69bysWRDcmAFZeX4XmJ5usbVE+Ndkbt29ddMkPdd1l45WMjQjQ08Yt82InwmC3MLc54IggXP2bHUA8mk/KadlzHU6mATHsCdq8747nnhhFx8/ufV0WeWJb4dX/0Q/Cdgr5Il7Sj3Zj9AgH50doOyZw1nxhdzFWWRkgSTAI5jsY3qa4PEBkzgMRBIBVkblnQq4BE+oHSmbtUxfBXdzGU7z/v03j0NeWw63PLNFS6Wk1Xn8T6WPWZZ5IpvhtFK95lpjxTFkg63Z2/Eqn99MOG4YW1PKPz+VWrxjgOHxHGMYt+61sm4DajLBORJUlxofL29qzx/YjDC2V8RkuAnLcbYn8NxF+fMuvmDXv563Fjn7OV36M8/LHxaK5s4JV2GvmdTW6lXEOHXLL5Liwdx1BB2ZT1Bpuu41F3PyGtdaafKMCV9h7kXnkAgpDAiQRm2IO4qd/+yVm4P2bNa1mPiT6MQR9arbsRjg924AD8A8vOrJ4Tx5Q62mDhmygMACskkQYOZdt8seorjk4vK4yOqDlGFxY24vsFeeDau2SsA6+IkzqDBQ/rSJu73GwRFuJnS6m+wOsHrU9w2MVLSs5hci6weltnMx/VVj8jThZxCsYDSQdoP3XCHUiPi0rVYYVRZavJErzhPdpjs3M9lRGk3DM/3EP61ILPdEHIbEYhiNZW0sTr1d5gdPhqYp70stX+WD5VVaTEpbq5Ky1eSXc5873OG2sMuGtWLYtpN0wJJJi3zMxks3qaj3YO89u7cuW4zKiATsS160I+YDVI++q7N2wPS4fqyD91Mvd/ZLOwAJm7hlMRsbpJMHcDLrtAkyIro7HN3LR718PcvYHw7Vp7rpftk5UzlUC3CYiSBqoMCqQu2WRodSpG4YFT8wwEV0nm5nPm/p0VfL/rvS+0zbEk+h/515jX+OPS6iWLZuSrvXZPyZs9OpK7OZrLDWCJ+p09qkfBFe3wvir6rphrTdG1uOSpDDbaev51flp4YKI1mYMERljQf2qpLtFfB4TjLnW/xi7rO6qAy+4BL/WunwnxP+tnJbNtJd7+i8jCWnWN3ZWNFFFegAUUUUAUUUUAUUUUAUUUUB6BTzwrsZjMSoexhb1xDMMqMVMGDDbHWn7us7Cf9o4r9oCMPZhrusFiZy21I1BaCSegB6xXQXEXvWciYXDq9q3aYlQVHwgLas2lDjLJ1LHQKOpNAcx4rsJj7Zh8HiR/9K4fzUGme/hWRirqysN1YEEe4Oorqh+0F5Awu4V1AyqWQuATkLXWQ5DyLyqpJ5iegpOO11kzbZbqBLSu6wrqueMqHmlrjZlMQZzRuDGOfJPHDdjhuflaXxZZKzlo16tdMXMBwzEE5rdhou+FJsxNxtMqkJDH1Ex59a1v2C4PeAAtYYkqGHh3crFTOVoW4DBg67GKw0uoy5m1kxOFebXwoSio9HZrz58RhrgIHiWCCMknVbhzZg8qozfeUrqNQTW7EKSuGYKWh00VSIlYkqugA1kERr6CnleyFucOVVicPARswOUKoWCIM6KB5+uprLFdmJRbauyhYIflnQnlI3Mg6n26iuHX6LPm08YLmSq+f2p9fU6MeSKT/PzsN3Zpf5vlzZuZwSVCmfVQT579d6RcXufzS7EaW9I1EAo0g9fOetPmCwT2QQ5UguSpUACIGkACCP40pj4vc/mt8D/urm20i3IjT0H514/HhnHUtZFTTR2Y5K4v0K37dNPEMR6sv52rZrbwrtWEXJiCSmgFwfEuogN+NRHv77Udr8CxxNy6B+zbw9fw/s0ADeR0qK3cI11uWTrAEGJ9xprXv8qx5IJT/nyKwwSl0RZ+K7PpiLeSBetOJUqdf7dpx56+m4INVt2u7vL+Dm4A1zDz/SBYy+QuL93ffY/lThY4biAvhKzBesMQmvUxoZ3in7s/2a8IrcD3M+vwgBYOhVs2jAiZB0INfL02Semb3ZLj5V9b4fwOnN4bS5krIh3eofGeNDkGvT4hIqb27MY60YOj2tYf8Z0zIQPk8+gpZa4Glu4bqW/DLRKqf2fmcqn4fYGB0gaVjdYfa7cFDDIYMhgCTqDqPlArvWbHme+DOJ4ZY47ZElN4nDrBGto+WU/zW4QGAlSswfLSnjhA5m2jxLhETp/OCsEkDYATEidiaYTHhAHbw2BzbwcOwOuw03kH2p24dfnEOxgQpGaNY+1XDEzBiJIidpOunbB8HHPqLsFfYG0gEggZjJIAFlSMvkCSN95n1pfcbl+X7qZ8CqG9ZCMOTMCvKp/2S1lOUnnhY+EaZiOlOWIeEPov7quZlB9792cVaHla/V2/0o7rrGa6sif5zYO0xkW607yPceesgkVn3pJnv6brbH0JYmlPdFYm6hjQXydtsth9Qeh5vbXrpWck9qSJLJ43jSioFf4rj5ioGqeFdOVpUkfD0g6DWTS7s65GEtscxJts3Nmzal2EhiWnbQmmHtDiQCgGUE2cRca4QQArHKAHBWGBOoJ8tNokmBwx+yogifAUQIUSUExJIGp8zFeC8Ya9pL95fK0dsetG/C4gjM7RyqzNuNQEnTp8Devyqk+07leBYBTINy9fuxIiC9wAld59f+dXFxfFlMJi7h+7YukT6C9132jTpVN94vJgeF2ZJy4VXiRE3FS7MDUf0hEny9Nfqf4Zj/uy/wCK/i/uY5+xX9FexRFeuOc8ooooAooooAooooAoor0CgOmO6Lgy4bhdgkc96bzHrL6JrvpbC/4j51IgVBkKN50EfpWnDjwrSWl1Fu2lsDSYRAnWBOnmK0YXHByoAaXUMAUPwsCQSRIXQNueleY8dnq04LTKVc2437k69PidOBpXbF5xAQSWKDac8ASembSZ/iNK2G8T96Rpoyq2qkGZEeXyJpqxnZ8XGLBshMSVa6SSAuXZ1VYggiDIik93snpCXQsQQMmTm2LZ7RRpIzDf7xO9c2H/ADdQUm36NR+9/nYu5wscW4ZZOUeDYygvshQgOpRivh/eI0J036VoucAsF2bwWDHKZS6D8GUIAtwwoXw7ZAiOQetNuIwuLtKWZ21JJIOZAIkwHVwkeRYDQa9Cv4XxB3HOralyHATIFEEKWV2k66GBMbCKpk8Z1un4yxj8U/jZKjB9vz3Ua8P2Nsm7aYG+gsqmVGCZYRmIGYCZLnxDrrCzoIqWAUiwSiNuv6fwaXOYBI6TFeo0eeWfBHLJU5K6+Xkc2SlJpCHGWc/oJj1PnTJxfgbXbbi0QudGU5pM8hVYjbUiSeg28n3EaIPaPrp/rWB8qiejw5JOcoq3XPoI5JR6MqzjOCuYR2N9UezcUFhOcoqoqHMscwLD7s9TIjVqx/Z3wHs+E/7PEAlRoXTKQTGbcayDvAIO01YXaGwLmGxTOAQ1u4QTrC20bKB5AgE/3zUGw/FFxH2VxsuDcDrDrdyOPQww+tcGpTTb7Vx9PefY0GaW6k+t2OdjDrqWICKJLHYDqT8/mfpUf4r2ke4SLZKW+n4j6sensK39psYcq2hoCczeuWAo+uY/IVFMfejlG5En0mRFNFpYqPtJ8+S+vqdrucqFY4rlM52JnoT+s1IcBxMFgWGbIwYEgExP6ioNOUZjsKeOBY8FQGMQpknyJga/xvV9Sm/1xXQ6Z4oUoy60WQbatZkkjLb0OkjNayHXpoxpxtXuV20DFrgJAI+FngR5j6zNMnC+K2X0t3bLggcouJsABGSdBHSKWYjFqiETuWO4+9Mxp613YZXHk8plVMR8U45cw7JdQFyq3EXNmKZ3s4ZEzkMIBC3Gyka5CdJmotiu0l/EOrG67AaJOXlnXlhQIJkiRMQDtTrx3ittrDKCuYq2UTJzMotgx0MeVRLAI7rcuW0YojBcwBKhgQUBYCASNh1rOeSW9rsfH1kppqun5+e4Vtlu3luYhTdXQOoOQlRpylYhh06aa1KeG8Q4NhCDh/tdp1J1e29wDMAryA2oj6GD0pgsYA3GCpzO0kIILTBYiBrOh0po4twW6j62rg90cbadRV98orzIjqJJFkX+2XDHtm22NIH3g2HxCzBBX4SuUgid4MbUstdveHAALj0hQAM1nEzA0HMRLGOvnr1pV2GBbhuHDjmFtk1UGPDd0WQd9AKV4rBrr+ytERJJtWY08wzD615DP4lpnlnDJgXEnfPV3TfTufZjHI4qSl1GTHdouHX7d3D/AG+wq30KuRnSFygQrMmUH4pB3npTTxfstw7Hm2W4lZAtoltVS/ZACIqJ99JzZV9pA2mpPb4ZYIJOHw2w18HDxJHox8id/vDypZhOx+HfVsNhQPM4e1tEGIJA9/ymu7Q+JY1J49Pg5fWn87IljlVyZX2G7mMC7BRxBCW0GS7h3JaToF0JkQfOZGu9Kcb/ACeUn9liroXyayrH6q6/pVvcL7N4bDSbNi1bYjVktorEepUTHpWeItHow+Zj869HljkyY6jLa/NU/mqMl+5zt2n7mbuFtPct3vG8Nczp4ZR8nVlGY5ogyNNqrt0g11xheJkubd6240PK0EFZiVbZgfSqT7zu677IDisLLYaedDq1mTyyfvWyTAO40BnestJ7VJrJPd5Oqf7proTLrwisaK9Iryu4qFFFFAFeivKKA6VwfHPHuZLZlnMj0BGbMfQDWpHg7Ph21QGQqKCW3YKAMxj5iBOWRoetbdyVpntXsSwLEZLCAfhRQ7x6n9kD6D1qzLKFgBzaAEht8x1gxo0efrVUiTzOSdpEkyes7cup6DqOulYLddYlQR5qTpoo+A77E7/LetxFeRNSQbrGI/SdJ2PUeQ6DziYiteOsBEe4AT95gG6AasoJgaCSo3NYrowExBkgkgZR8REbn0nSdqcMI0qPTof0rk1WjxaqGzKrReMnF2hNw+5KA+Zf8nZR9QAfnSrH3Ismmrhi+Ez2pkJcYLP4WPiAfIPHyrb2jxOXDsfL/oK3hGMIKMeElX8FXyzLE3uS2fMj9Af31hir8TG4UR7xTdfxk4Sy49R8wq/6VtxVybieTeH9DVuwDj0WsHec/Clm6T/dtMP1Kj1muc+yfEXS6lsbM3LJjmaAYJ0gwAemg8q6cxvDPtFprRaEYoWGVWVlV1ZkIPRguU+hNYYqyW/ZuFIOhUqCvtBBEVnKCaaa6muPI4SUl2KY7QxnViTDKSv1kz/iFRviN+C3KZ00hVmFERMTp5bz1q7+0vY+1ethbaJbvZwwuRAXm5yVX49M2mmp3FVd217H3cDftC2PG+0K4BCgGUBzqA5MHIwIg+2oqmKDhFQfNH2sOuxu3dfP6r5EUxtx3y2yMgQ6qIOZh1zLo24A8ppfcwBt2WloZtAOkj8+UHX1KjcGGtsSrMrEsiFSeVQTmGbIvxCROUEjYHYxrYHYvsHbx1s3LmIIyHL4aAZwDJBJf4VJLRAOs9atsXC7GOfUOO7by/P5Uv8AwiWGwq37ZSzgrty6ohvDV2AMbmJAnemrC4O5acpdttbMTDoVOmhgMK6X7O8ATC2FsIWZEJOuUEySxzZQAx6TG0Uo4jhbbobbojIxEqyggsdNj7j2qMcdl18XZ83Jmc+pzzwjDF3XLHxbSB0nqfSnPgnBnt2HQzma47SrgoUW0QJCnU54jy1q3eJdnLdxAhlQCCMgQDlIYCMsRp6bmoJjezyYF3GdX5gdoYLdVQJ1Oog7HXSuPVzyRTfuPka3dtk+1fcS27txCCpIZQQCNCMoy6Hp1pTxjx1tT9ovkhZb9rcgnSdA0enyrXwxg8E6SWPybUf5qf8AEcHe9ZOQAzI1ZANN4JauTLPUSajC+PI+RHfJuEb48hR2HxBHD7WYliWvakkmPGudTTvf4ktsZnIUSBMMdTJA5Z8jTHwa4lqxatM6BlWCoadWZmMR8Wp3FbMXxG0UYG6gBU83KcpIyhlzAjMMwia8tm0eWeecnCVOTfR+foezxxlHHFNdkP3DeL2bt0W1dWfLnKwwIT8WoEAyB86lWCtSJ9f0/j8qrnsJiEfE4opdN0IlpQSFEeI9y43wqOqqNfw1ZOBPIPnXrfCNFDT47rl8u/guiMMkmzK7cXY/xG9NmJwwBlGKmdjsaW3rpUkKBrET5mfoJik2JZiQhAb+sJUgEMQQPTK2k+XWvsvkRgaLb5gUcajcfoynpWBw4Oa3cAdGBVgRo6sI1HkRoaUtYgKZkrAJO5G2v61ldTlB8qrRRnKXbjs6cDjr2H1Ko0oT1tsAyH3ykA+oNMFWz/KIwwGMw79Ww8H2S42X/MaqatSgUUUUAUUUUBevcneU8MdIkrinJEx8VuzlgyOqHqNqsB7kAEwddJLLBErAiSZ2gb/OqJ7oe1K4bEtZukLZxACydluLPhkzoAczKZ/ED0q9bV2DlZmzQdADIgiIBksZ0knyHpRgVMJAI2P18iD6gyPlWDiJBI1B0JiRsen8e1avs7AHK2cnZswHQhdAIyiZgfvrMpvOonNlMdBAKn7uo36a1AMluaCOUAAARm5VAAnK0ex22pfg9vn/AKU35IPxEjp0IH4SF0MbSNdxJrHivaG1hMNcxFw/s7SkxszN91Fn7zGFHv6GoJItc7VJ/wBq4uyXRSr2gAWUHSyitufxR9KW9tOKN9jZbaXLtxiuRLSO7Egz9wGBpuaWYbiQcC4pUhwHDaahxnBn2Ipyt46RAYfIj91VoFbcE7RYsYdcLicHfTENcZ7Ia2yrcQCHzFtUC5llojbqaleEGKuG2PACZRDMz8gAJiDlBuGD0XQzJrf2g4uuGRb1ySobwyRBI8XY6kCMyAfMeVOXA+LjEWhdTmttOU5SJCkqdTodQdQY69aVyD3DYN0aTeY+ZyqPTTL+8mnW1whNCczHeSzaz1Inm+c0jOFLPmLRpGUDTpBJOpOnSPnWrg3aAXF1XKM7r1Otu41s/UqT7GlLuiRyu4dAeWAYkqImJiY8t/pVMd6+ExLXkbENbaxqLapOVACJDK8EueXXr0iIq5cNYR2a6oSXyyygZmCAqudusS0eU0i4z2OwuKk4hM5ywDnYFd9UykBTrvGsCdhU89i0Wk+TnH7Gr5uVyV/o1ABQAbhl6csmROu+8hxPaC9ZEW7xS4w58rxcdmb4Sw1kakydj8qSdqsM9rE3LFsiLV26gcqUcqjZFzE8pACaEaan0hHi+HXry2VzMxBIW2QZXOQ0kqCozNm1J1CyYqjlHiz6PssslKVN337Vx355/Y6C7Bu/2HDNedrr3LYd2clml5KrzEwFUqI9JrfxLhTm+JxH7IXRdNvIM0KJVPED/CHGb4egHSTFu77i90WhauI3hWkXK05ipBhrcyWIGkTEZo22cOO9p3DErYblMKfEtyw8yu6zroarGSlGziz4vZzcSS8QwZuWmVNHKnLrHNHKJGw2Fc1YntQ9+4A88xGfrqC23oFJA9/QVe1jtSMVhrlq3Nu8yPbDsrG2pKlC5YDp5Tp1iqVwfZZbJzNmuDoQVCkeYIzaetWcYN2ziywg+ZdhSe0RX4RpGs6R/hOtSXBd7OGW2tq3ZxLZFAnLbMnqxAfqSTHtUd4lw+3ba3aNuWcIWGeGUH4ll5Wdx19jTi3D/CY2/DZQDoMymPQlQoJ6EwBvUxUU7SKQxwg7URy4f2ixN7NlbHPlBZpw+GVQBr966IA23mJ85Ea7R9sMQNEe7EATcWwDoBJhJ1ME+mb2p1WzmQhWSWbKwd/DyrBOaTylZEdTqNKauNcDlyEuLcAAkoGKAjTlZgCw21gDWNhNabzdIcO5btIRj3tXGnx7RC/27Z8VR8x4gHvV/wDDMQNV+Y/Q1ybiuHXcK6XrZKlXUqw3Rwcyn8pHtVw9mu9a1fRSzC1eESuwzdcv9U9PKYPScnJL9S6F15FtPaBEHfz230B960XlVOYsWbcbSYDAAAdOY/M0k4J2ms4oZVYeIN7ZOunVfMfpS42FmY1HufSrppq0WTrhmuwGyDN8RH6/IdPStOKwJN223RVYfMlSTPsBS7TfX+PIVD+8XvHs8NtEAh8UyxatSDlnZ7v4UG8btsOpEOCkqZW+bKh7+eNC/wAT8NTIw9pbZ2jOZuPHtmUe6mq2rdisU1x2dyWd2LMx3LMZJPqSa01oVCiiigCiiigPRVkdkO99rKCxjFa/aAAW4pi6oGkHUeIsaakGOpGlVtRQHRWD7yOHOJGMC6RluW3UhTOmix1G0/CPKt1/vDwQBKXfF1EZRlWSIgXWyqD7sP3VzhNe5qAvrG952GtyblwQCYtW58WfU2rjW49Zqr+3HeDe4iyg8lhDyWgSdds7n7zR9Om5Jik15UUC8O7/AIyb3DbcmWslrR22WHtnz+Fgo/sGmDtZ2wfxLVvDg2GtXTnc3B4lwzrykgG0ZzKNZzGo13fdpvs11rbkC1eKhmJ0RhIVz/V5iD6GelWre7JpcZbjqpdRpKI0eUZgQRvptrp6mSanxi8Qwt22XDW7gZSNTlddVb1ytlaOsROtPPEu9HDYTNbxIdXVV8NLdlgGXLANpichtyCAZ0iIkGkeD4ULaxsOgHr5D08qT9puztvGWDYuQrjW1cYGbT6TPXw2gBh7HdaqmTQ74/jWLuf0SrYQgENIe4QRIIb4V+QPoajd8tgURUOQ3GaWWTmbNuWaeaCPoB61s7HcSf7Itm6CL2GY2LgO48P+jOm4yEAHY5Kc8Te5GYSSoJygZvnl1mPX3rKfKqzfBJRmnSfr0FPBONX8pFu7ZYjlzMpboCYy3ADlJK69R5g038ZfGst1nxRu8vLaQJagzqVyxm0nQyfem/g/Hrl1SzXAVzAEQJEzqNRtH6Vvu4jNuTB39utZJ3GnZvli8Wbdx2fHKI3xPgzNh1zgm6zZmzEEfdAh11zGWJM9PUT7w/s7z22ZyCCN5YRsdJB6n507YjMcXlJdU0Jb7oGmoMEfIfTSKyFwSNRqJPTXyjz66edYxgk6o7tRqcuy9y/UuUhR2Z4fdshy/gGXHMASzAgDNMchGXaOadYygiQY5pMER94SNCN/mD+6mO3i2UBrRNwzD21ZkuBTpmtMpC3dN0Yg6aTtS7FLczwgZlAGVjmYnXUqSTofUDbpXVfB8VmJweHRXZlkkFma65uKIBBOV+VVOpKgATqZimS7hEWzmthfCDEAgiCWJMiAAZknTzp9wd3KxLBijqVMZdCwytGcxtPXTN6QYrd4Ret2gpxWa2py5JRc6gyk2wxtqRKyy80iAetO3JRx3cILKG89tGRLjAkJmRCVEEkZiJA084GtL1wVxne2bVtFtnKWFwnUaABSo0jSJ+tJbGHNplbxNRDLCEyZMasRGo/XTzecX2lgXLnMTAzMq21aDImRsIAG/UbzVdyS6kY8UpPYlyMD4fcgc0GATEmNBOse/rNSXhuLtYi5btIt1FtAw10XF0Yc6hZyuW2hFI6760y4K7bdM62j7uCwMyfOCRHl5+9L8LeY5VQhRIAygA66aBRzGSN96w9uvU6J4J45bJqmNp4B4pdD+2Qkhjl8MQTOXVtI0gzMiarPtV2cfBYg2ycynmtuNnQ9QRpIMg+o8qs/s9xR7rXi90jw8wKuokkhwqMrDlY9BoZBgaVn2l7P/bbDW/vg5rTHo8bE/hb4T7KelXwTafKo11OmeFpWn6FR4Xj15IhzpqDJzA+asNR9aleH73cXlVbzLiQjBlF+3beGGxzxmkeZNQjE4ZrbMjgqykhlIgggwQR0INaq7dqOO2T/AIt34cTvrlF1bIj/AHSBW/xtLL/dIqCYi+zsWZizEyWYkknzJOpNa6KsQFFFFAFFFFAFFFFAFFFFAFFFFAFFFFAezVwd2vbM37P2a603bS8hP3rSgCPdf09jVPUpwGPezcW5bOV0MqfX1HUHYjrJoSjpPhGJyvmM6evQiD+v6Vj2xx1sC1eUgyxtt0O3KSPcMv03pm7L8dXF2BdtgiZDqJORwBykgE5TuDEka9DSfjfHMOom5dtAKxzAkMc5zQQiy0kA6Rp51nRYw8X9rm1zMgQn8QTMUzf1lBKg+RjosZXsZl1C69DmcEH0IYVEsb3g4ZXXwxcuQw5oCCJ1OskwJ6CamF9BqPL9B7VDiyU0NfF+NvbxC2YtSFBAOZ5zAHRnneNgYk1sxWPdHylUUgwQAjDMvxANHMNaUcSt2zFy7ZsMUAi4UAfTQSVgv7GaagQ5Z1OaNWJLEjMwEnPrqxAnzYeYrDY1K76nfPLDJhSUKcesvuK8TxBxhr1yPgKnltgkTpmMDQbbwK1cJ4q9ywHa+IdiMpVQ3KhbMSpnLMLt19NdIxjW5IJXToSD+Wuv769xWPNu6bb22YqoHTNlAkiROmpPp5DWqzSjUmzTSuWWEsOOCb86Vr3scsPjHaJdo03Y7EiRv5fpSDDlzirq3GvJZQnm1KxJVcujAhiAARO87VleuqGIBJEA6gqwkAkMCBqCSPI79a14nFeDae8pRSpTfds+YbSCQAPWk4qStlNJlliyOCSt8c9vsbMPiCTB0zddtdY9vI1o41gyxtFWtcrQytmVozTI5GUgaDLM6bV5Yd7tk3my5JVQ0uCWMnKMwgwB+YidYWWBnAb1hjrvuD7kfmDURqa5RRxy6HN1V12NWNXnUJbyKFUaazAhm0H3jrrB018h5ddXtPbZSVcQYYqdCCCDr5dQR6bEJsOjtjntub1pFfV2kBUDBc2YqRljQHaSDJG+5WzE5QSPOD6+m3Wqxb6NFtXi2SWVTUm+eOxnYuJatLba6wG4ByEzqJlUDbQI2670pVhAKsCDOxOhBMg+R2NNPHAptoPHS1kYlleBmDAazJaZDfd61nju2mEVVXxc2VYPhrcYsc5fNLwAZOwY7nXXTOWKd7kv4LZXhnhU3JvJ3uq93cdjiWto7gzCkkuWjSNPz09q39m+L3L4LFLeQFQXCuIzMADOx+fn57wvE95FpQRbtO0yDnKKpBBBBWGkEEiPWmpO8S6gAs2rFoBswi2pIbSTrp0HTpWsMOR8vqZ4tRijjlCcbb6PuiX96HZRLllsYkLdtBfF8riyttWn/vASB/WHqNalNPHGO12KxQC377uoMhJAQHzyKAs+sUz13RTSpnz2eUV7FeVYg9ryiigCiiigCiiigCiiigCiiigCiiigCiiigMxeYCATB3E6GPMdaxmvKKA9Bq4uA443cNZuf+GAfdP2bfmpPzqnKeeDdq7+GUohDISTlcSAT1XUEfWKAtbGcMuXMNfa0gvXJsgWuXPkU3CxTMdSS4PLB6QQSAw2lU4O8RZuW71wC0qN4oJOYMzj+sDlMRHJprURu9vcUZAZEB/Ci/8AqmkWI7VYpxDYi7HkGKj6LFZPEm7O7FrZ48UsK/0v6ll3bfIGuwkrzZiF9CdxB9tqR8WxuBfFfaPthUtBuIYuqSFy6EGdx1B+dVa9wnckn11rCrOCfU58eaWKW6Dplg4/tbhzfe8XLlj8Nu2wUaQAviNMdff6DUe8ZFVkWwXVgAwuZCDBn4SpFQOipUEikpuTsl79vYULbwtlFBkCXImGElUKgtDESdYMbVos94F9c2VbIzLHwExqCCJY6gjrO5qL0VO1EOTfUfLvbTGEz4zKf6oVf8oFJOJYzEBst25cJgGC7HRgGHWNiKWcDwhazdNu0L16VXKVzFUYNLqvUzAnp86X44KrYm5lR2tW7FsZhmUMVVHMbEjKQDSkQ5N8EUmialuDwS/ZRkw/jl7Z5lQs3ilmBlxrbCAKQo+Kax4XhF8PDgWEuW7py3rhEsrs5UKG/wB3Aykec1JBFK8qV8FwttfARrSXPGxFy25cSQqeGBk/CecnT0pJxDCG+llrVkC47XVK2lgEIRByjqATJ9KAYrdonYE6E6A7DUn2qQdn8IhtE5QzZiGkAkLCx8SsFBl+aNwASBussXlGNe1aS2Alu8lsBQfEbJADn/eEkdfM1ou4Q+I3i27St9kd8ioFyHXLmXo8QZ8iKAY+LIgut4cFZERtsJj0maR1LsMLaKF8G00YPx8zLLG5qdTOq/1dqxtYG22IkWlLNhkupajlNxlUnKk8wALME6xFAROinvi1hbmJKLb8ABTMqVJCoXZzbHwyBIUelaV4EYBzjfybRf2gB1H/AIbab7esANVFLuI8N8KOYMDI0BGog9fRlooBDRRRQBRRRQBRRRQBRRRQBRRRQBRRRQBRRRQBRRRQHpFeUUUAUUUUAUUUUBklwjYkH0ozmiigMreIZfhYj2JH6V4t0jYkazoTuNjRRQALh8zoZGp0PpXq32EQSImNTpO8UUUBgGrI3TJMmTuZ3neaKKAPFPmdo+Xl7UG6ZBkyNtdo2iiigMxjHBkO0yDOYzI2MzuPOg4x4jO0STGYxJ0J33MmiigMXvsdyT7knf8A6D6UUUUB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114800"/>
            <a:ext cx="4646334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2601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decision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was unable to get his insurance benefits back because he was capable of doing his job after his third time of rehab.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276600"/>
            <a:ext cx="4272699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2377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119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Drug Addict Who Completes Rehab No Longer Due Disability Coverage</vt:lpstr>
      <vt:lpstr>                                         Key words</vt:lpstr>
      <vt:lpstr>Summary </vt:lpstr>
      <vt:lpstr>Final decision 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 Addict Who Completes Rehab No Longer Due Disability Coverage</dc:title>
  <dc:creator>Elijah Eckert</dc:creator>
  <cp:lastModifiedBy>Elijah Eckert</cp:lastModifiedBy>
  <cp:revision>4</cp:revision>
  <dcterms:created xsi:type="dcterms:W3CDTF">2013-11-25T13:51:03Z</dcterms:created>
  <dcterms:modified xsi:type="dcterms:W3CDTF">2013-11-25T14:20:35Z</dcterms:modified>
</cp:coreProperties>
</file>