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021DE7-8FB1-46BC-9E51-7AE2CD20B6B1}"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74334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21DE7-8FB1-46BC-9E51-7AE2CD20B6B1}"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1446936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21DE7-8FB1-46BC-9E51-7AE2CD20B6B1}"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1416848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21DE7-8FB1-46BC-9E51-7AE2CD20B6B1}"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3001445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021DE7-8FB1-46BC-9E51-7AE2CD20B6B1}"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199004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021DE7-8FB1-46BC-9E51-7AE2CD20B6B1}"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2997261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021DE7-8FB1-46BC-9E51-7AE2CD20B6B1}" type="datetimeFigureOut">
              <a:rPr lang="en-US" smtClean="0"/>
              <a:t>4/30/2013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2174866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021DE7-8FB1-46BC-9E51-7AE2CD20B6B1}" type="datetimeFigureOut">
              <a:rPr lang="en-US" smtClean="0"/>
              <a:t>4/30/2013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546412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21DE7-8FB1-46BC-9E51-7AE2CD20B6B1}" type="datetimeFigureOut">
              <a:rPr lang="en-US" smtClean="0"/>
              <a:t>4/30/2013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1304566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21DE7-8FB1-46BC-9E51-7AE2CD20B6B1}"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375964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21DE7-8FB1-46BC-9E51-7AE2CD20B6B1}"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59AA9E-7D48-47DB-884F-8EAEB83AC19D}" type="slidenum">
              <a:rPr lang="en-US" smtClean="0"/>
              <a:t>‹#›</a:t>
            </a:fld>
            <a:endParaRPr lang="en-US"/>
          </a:p>
        </p:txBody>
      </p:sp>
    </p:spTree>
    <p:extLst>
      <p:ext uri="{BB962C8B-B14F-4D97-AF65-F5344CB8AC3E}">
        <p14:creationId xmlns:p14="http://schemas.microsoft.com/office/powerpoint/2010/main" val="192664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1DE7-8FB1-46BC-9E51-7AE2CD20B6B1}" type="datetimeFigureOut">
              <a:rPr lang="en-US" smtClean="0"/>
              <a:t>4/30/2013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9AA9E-7D48-47DB-884F-8EAEB83AC19D}" type="slidenum">
              <a:rPr lang="en-US" smtClean="0"/>
              <a:t>‹#›</a:t>
            </a:fld>
            <a:endParaRPr lang="en-US"/>
          </a:p>
        </p:txBody>
      </p:sp>
    </p:spTree>
    <p:extLst>
      <p:ext uri="{BB962C8B-B14F-4D97-AF65-F5344CB8AC3E}">
        <p14:creationId xmlns:p14="http://schemas.microsoft.com/office/powerpoint/2010/main" val="2248666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914400"/>
            <a:ext cx="3583225" cy="1107996"/>
          </a:xfrm>
          <a:prstGeom prst="rect">
            <a:avLst/>
          </a:prstGeom>
          <a:noFill/>
        </p:spPr>
        <p:txBody>
          <a:bodyPr wrap="none" lIns="91440" tIns="45720" rIns="91440" bIns="45720">
            <a:spAutoFit/>
          </a:bodyPr>
          <a:lstStyle/>
          <a:p>
            <a:pPr algn="ctr"/>
            <a:r>
              <a:rPr lang="en-US" sz="6600" b="1" i="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Insurance</a:t>
            </a:r>
            <a:endParaRPr lang="en-US" sz="6600" b="1" i="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Rectangle 4"/>
          <p:cNvSpPr/>
          <p:nvPr/>
        </p:nvSpPr>
        <p:spPr>
          <a:xfrm>
            <a:off x="3203519" y="2967335"/>
            <a:ext cx="2736967" cy="461665"/>
          </a:xfrm>
          <a:prstGeom prst="rect">
            <a:avLst/>
          </a:prstGeom>
          <a:noFill/>
        </p:spPr>
        <p:txBody>
          <a:bodyPr wrap="none" lIns="91440" tIns="45720" rIns="91440" bIns="45720">
            <a:spAutoFit/>
          </a:bodyPr>
          <a:lstStyle/>
          <a:p>
            <a:pPr algn="ctr"/>
            <a:r>
              <a:rPr lang="en-US" sz="2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Michele &amp; Courtney</a:t>
            </a:r>
            <a:endParaRPr lang="en-US" sz="2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298251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1451" y="1828800"/>
            <a:ext cx="4876800" cy="3416320"/>
          </a:xfrm>
          <a:prstGeom prst="rect">
            <a:avLst/>
          </a:prstGeom>
          <a:noFill/>
        </p:spPr>
        <p:txBody>
          <a:bodyPr wrap="square" rtlCol="0">
            <a:spAutoFit/>
          </a:bodyPr>
          <a:lstStyle/>
          <a:p>
            <a:r>
              <a:rPr lang="en-US" sz="2400" b="1" dirty="0" smtClean="0">
                <a:solidFill>
                  <a:srgbClr val="FF0000"/>
                </a:solidFill>
              </a:rPr>
              <a:t>Stanford undergone surgery and started taking a narcotic painkiller and became addicted to it. After going in and out of treatment, he received disability benefits from his work. When he returned to work they took away his benefits and Stanford sued. The district court held for the insurer; Stanford appealed.  </a:t>
            </a:r>
            <a:endParaRPr lang="en-US" sz="2400" b="1" dirty="0">
              <a:solidFill>
                <a:srgbClr val="FF0000"/>
              </a:solidFill>
            </a:endParaRPr>
          </a:p>
        </p:txBody>
      </p:sp>
      <p:sp>
        <p:nvSpPr>
          <p:cNvPr id="3" name="TextBox 2"/>
          <p:cNvSpPr txBox="1"/>
          <p:nvPr/>
        </p:nvSpPr>
        <p:spPr>
          <a:xfrm>
            <a:off x="2895600" y="685799"/>
            <a:ext cx="2743200" cy="584775"/>
          </a:xfrm>
          <a:prstGeom prst="rect">
            <a:avLst/>
          </a:prstGeom>
          <a:noFill/>
        </p:spPr>
        <p:txBody>
          <a:bodyPr wrap="square" rtlCol="0">
            <a:spAutoFit/>
          </a:bodyPr>
          <a:lstStyle/>
          <a:p>
            <a:r>
              <a:rPr lang="en-US" sz="3200" dirty="0" smtClean="0"/>
              <a:t>Summary</a:t>
            </a:r>
            <a:endParaRPr lang="en-US" sz="3200" dirty="0"/>
          </a:p>
        </p:txBody>
      </p:sp>
    </p:spTree>
    <p:extLst>
      <p:ext uri="{BB962C8B-B14F-4D97-AF65-F5344CB8AC3E}">
        <p14:creationId xmlns:p14="http://schemas.microsoft.com/office/powerpoint/2010/main" val="854592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143000"/>
            <a:ext cx="5105400" cy="1200329"/>
          </a:xfrm>
          <a:prstGeom prst="rect">
            <a:avLst/>
          </a:prstGeom>
          <a:noFill/>
        </p:spPr>
        <p:txBody>
          <a:bodyPr wrap="square" rtlCol="0">
            <a:spAutoFit/>
          </a:bodyPr>
          <a:lstStyle/>
          <a:p>
            <a:pPr marL="0" lvl="1"/>
            <a:r>
              <a:rPr lang="en-US" b="1" dirty="0" smtClean="0">
                <a:solidFill>
                  <a:srgbClr val="FF0000"/>
                </a:solidFill>
              </a:rPr>
              <a:t>Long Term Disability Insurance: </a:t>
            </a:r>
            <a:r>
              <a:rPr lang="en-US" dirty="0">
                <a:solidFill>
                  <a:srgbClr val="FF0000"/>
                </a:solidFill>
              </a:rPr>
              <a:t>Pays an insured a percentage of their monthly earnings if they become </a:t>
            </a:r>
            <a:r>
              <a:rPr lang="en-US" dirty="0" smtClean="0">
                <a:solidFill>
                  <a:srgbClr val="FF0000"/>
                </a:solidFill>
              </a:rPr>
              <a:t>disabled</a:t>
            </a:r>
            <a:endParaRPr lang="en-US" dirty="0">
              <a:solidFill>
                <a:srgbClr val="FF0000"/>
              </a:solidFill>
            </a:endParaRPr>
          </a:p>
          <a:p>
            <a:endParaRPr lang="en-US" dirty="0"/>
          </a:p>
        </p:txBody>
      </p:sp>
      <p:sp>
        <p:nvSpPr>
          <p:cNvPr id="3" name="TextBox 2"/>
          <p:cNvSpPr txBox="1"/>
          <p:nvPr/>
        </p:nvSpPr>
        <p:spPr>
          <a:xfrm>
            <a:off x="1524000" y="2514600"/>
            <a:ext cx="5029200" cy="646331"/>
          </a:xfrm>
          <a:prstGeom prst="rect">
            <a:avLst/>
          </a:prstGeom>
          <a:noFill/>
        </p:spPr>
        <p:txBody>
          <a:bodyPr wrap="square" rtlCol="0">
            <a:spAutoFit/>
          </a:bodyPr>
          <a:lstStyle/>
          <a:p>
            <a:r>
              <a:rPr lang="en-US" b="1" dirty="0" smtClean="0">
                <a:solidFill>
                  <a:srgbClr val="FF0000"/>
                </a:solidFill>
              </a:rPr>
              <a:t>Disability: </a:t>
            </a:r>
            <a:r>
              <a:rPr lang="en-US" dirty="0">
                <a:solidFill>
                  <a:srgbClr val="FF0000"/>
                </a:solidFill>
              </a:rPr>
              <a:t>A disadvantage or handicap, esp. one imposed or recognized by the law.</a:t>
            </a:r>
            <a:r>
              <a:rPr lang="en-US" b="1" dirty="0" smtClean="0">
                <a:solidFill>
                  <a:srgbClr val="FF0000"/>
                </a:solidFill>
              </a:rPr>
              <a:t> </a:t>
            </a:r>
            <a:endParaRPr lang="en-US" b="1" dirty="0">
              <a:solidFill>
                <a:srgbClr val="FF0000"/>
              </a:solidFill>
            </a:endParaRPr>
          </a:p>
        </p:txBody>
      </p:sp>
      <p:sp>
        <p:nvSpPr>
          <p:cNvPr id="4" name="TextBox 3"/>
          <p:cNvSpPr txBox="1"/>
          <p:nvPr/>
        </p:nvSpPr>
        <p:spPr>
          <a:xfrm>
            <a:off x="1524000" y="3810000"/>
            <a:ext cx="4419600" cy="923330"/>
          </a:xfrm>
          <a:prstGeom prst="rect">
            <a:avLst/>
          </a:prstGeom>
          <a:noFill/>
        </p:spPr>
        <p:txBody>
          <a:bodyPr wrap="square" rtlCol="0">
            <a:spAutoFit/>
          </a:bodyPr>
          <a:lstStyle/>
          <a:p>
            <a:r>
              <a:rPr lang="en-US" b="1" dirty="0" smtClean="0">
                <a:solidFill>
                  <a:srgbClr val="FF0000"/>
                </a:solidFill>
              </a:rPr>
              <a:t>Addiction: </a:t>
            </a:r>
            <a:r>
              <a:rPr lang="en-US" dirty="0">
                <a:solidFill>
                  <a:srgbClr val="FF0000"/>
                </a:solidFill>
              </a:rPr>
              <a:t>The fact or condition of being addicted to a particular substance, thing, or activity</a:t>
            </a:r>
          </a:p>
        </p:txBody>
      </p:sp>
      <p:sp>
        <p:nvSpPr>
          <p:cNvPr id="5" name="TextBox 4"/>
          <p:cNvSpPr txBox="1"/>
          <p:nvPr/>
        </p:nvSpPr>
        <p:spPr>
          <a:xfrm>
            <a:off x="3048000" y="347990"/>
            <a:ext cx="2438400" cy="523220"/>
          </a:xfrm>
          <a:prstGeom prst="rect">
            <a:avLst/>
          </a:prstGeom>
          <a:noFill/>
        </p:spPr>
        <p:txBody>
          <a:bodyPr wrap="square" rtlCol="0">
            <a:spAutoFit/>
          </a:bodyPr>
          <a:lstStyle/>
          <a:p>
            <a:r>
              <a:rPr lang="en-US" sz="2800" b="1" dirty="0" smtClean="0"/>
              <a:t>Key Words</a:t>
            </a:r>
            <a:endParaRPr lang="en-US" sz="2800" b="1" dirty="0"/>
          </a:p>
        </p:txBody>
      </p:sp>
    </p:spTree>
    <p:extLst>
      <p:ext uri="{BB962C8B-B14F-4D97-AF65-F5344CB8AC3E}">
        <p14:creationId xmlns:p14="http://schemas.microsoft.com/office/powerpoint/2010/main" val="2845079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514600"/>
            <a:ext cx="6858000" cy="2308324"/>
          </a:xfrm>
          <a:prstGeom prst="rect">
            <a:avLst/>
          </a:prstGeom>
          <a:noFill/>
        </p:spPr>
        <p:txBody>
          <a:bodyPr wrap="square" rtlCol="0">
            <a:spAutoFit/>
          </a:bodyPr>
          <a:lstStyle/>
          <a:p>
            <a:r>
              <a:rPr lang="en-US" sz="2400" b="1" dirty="0" smtClean="0">
                <a:solidFill>
                  <a:srgbClr val="FF0000"/>
                </a:solidFill>
              </a:rPr>
              <a:t>A disability is an injury or sickness causing physical or mental impairment to such a degree of severity that participants are unable to perform work. Stanford was judged capable of working. He is capable of performing his duty of his job and is owed no benefits. </a:t>
            </a:r>
            <a:endParaRPr lang="en-US" sz="2400" b="1" dirty="0">
              <a:solidFill>
                <a:srgbClr val="FF0000"/>
              </a:solidFill>
            </a:endParaRPr>
          </a:p>
        </p:txBody>
      </p:sp>
      <p:sp>
        <p:nvSpPr>
          <p:cNvPr id="3" name="TextBox 2"/>
          <p:cNvSpPr txBox="1"/>
          <p:nvPr/>
        </p:nvSpPr>
        <p:spPr>
          <a:xfrm>
            <a:off x="3200400" y="787021"/>
            <a:ext cx="4267200" cy="584775"/>
          </a:xfrm>
          <a:prstGeom prst="rect">
            <a:avLst/>
          </a:prstGeom>
          <a:noFill/>
        </p:spPr>
        <p:txBody>
          <a:bodyPr wrap="square" rtlCol="0">
            <a:spAutoFit/>
          </a:bodyPr>
          <a:lstStyle/>
          <a:p>
            <a:r>
              <a:rPr lang="en-US" sz="3200" b="1" dirty="0" smtClean="0"/>
              <a:t>Decision</a:t>
            </a:r>
            <a:endParaRPr lang="en-US" sz="3200" b="1" dirty="0"/>
          </a:p>
        </p:txBody>
      </p:sp>
    </p:spTree>
    <p:extLst>
      <p:ext uri="{BB962C8B-B14F-4D97-AF65-F5344CB8AC3E}">
        <p14:creationId xmlns:p14="http://schemas.microsoft.com/office/powerpoint/2010/main" val="3834912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873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166</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Buthusiem</dc:creator>
  <cp:lastModifiedBy>Linda Christensen</cp:lastModifiedBy>
  <cp:revision>2</cp:revision>
  <dcterms:created xsi:type="dcterms:W3CDTF">2013-04-29T17:30:04Z</dcterms:created>
  <dcterms:modified xsi:type="dcterms:W3CDTF">2013-04-30T11:46:59Z</dcterms:modified>
</cp:coreProperties>
</file>