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62CF3F-9317-4420-B9C4-D4562AF5E350}"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4254923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2CF3F-9317-4420-B9C4-D4562AF5E350}"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997670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2CF3F-9317-4420-B9C4-D4562AF5E350}"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398626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2CF3F-9317-4420-B9C4-D4562AF5E350}"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3007191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62CF3F-9317-4420-B9C4-D4562AF5E350}"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3587685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62CF3F-9317-4420-B9C4-D4562AF5E350}"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578340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62CF3F-9317-4420-B9C4-D4562AF5E350}" type="datetimeFigureOut">
              <a:rPr lang="en-US" smtClean="0"/>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1064103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62CF3F-9317-4420-B9C4-D4562AF5E350}" type="datetimeFigureOut">
              <a:rPr lang="en-US" smtClean="0"/>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2432853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62CF3F-9317-4420-B9C4-D4562AF5E350}" type="datetimeFigureOut">
              <a:rPr lang="en-US" smtClean="0"/>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1455782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2CF3F-9317-4420-B9C4-D4562AF5E350}"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3504072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2CF3F-9317-4420-B9C4-D4562AF5E350}"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0BD5F-E516-45B8-9BAD-C7F2676C2E0C}" type="slidenum">
              <a:rPr lang="en-US" smtClean="0"/>
              <a:t>‹#›</a:t>
            </a:fld>
            <a:endParaRPr lang="en-US"/>
          </a:p>
        </p:txBody>
      </p:sp>
    </p:spTree>
    <p:extLst>
      <p:ext uri="{BB962C8B-B14F-4D97-AF65-F5344CB8AC3E}">
        <p14:creationId xmlns:p14="http://schemas.microsoft.com/office/powerpoint/2010/main" val="2688895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2CF3F-9317-4420-B9C4-D4562AF5E350}" type="datetimeFigureOut">
              <a:rPr lang="en-US" smtClean="0"/>
              <a:t>1/15/2014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30BD5F-E516-45B8-9BAD-C7F2676C2E0C}" type="slidenum">
              <a:rPr lang="en-US" smtClean="0"/>
              <a:t>‹#›</a:t>
            </a:fld>
            <a:endParaRPr lang="en-US"/>
          </a:p>
        </p:txBody>
      </p:sp>
    </p:spTree>
    <p:extLst>
      <p:ext uri="{BB962C8B-B14F-4D97-AF65-F5344CB8AC3E}">
        <p14:creationId xmlns:p14="http://schemas.microsoft.com/office/powerpoint/2010/main" val="2906530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E-mails Protected by Fourth Amendment Right of Privacy</a:t>
            </a:r>
            <a:endParaRPr lang="en-US" dirty="0"/>
          </a:p>
        </p:txBody>
      </p:sp>
      <p:sp>
        <p:nvSpPr>
          <p:cNvPr id="3" name="Subtitle 2"/>
          <p:cNvSpPr>
            <a:spLocks noGrp="1"/>
          </p:cNvSpPr>
          <p:nvPr>
            <p:ph type="subTitle" idx="1"/>
          </p:nvPr>
        </p:nvSpPr>
        <p:spPr>
          <a:xfrm>
            <a:off x="1524000" y="5562600"/>
            <a:ext cx="6400800" cy="838200"/>
          </a:xfrm>
        </p:spPr>
        <p:txBody>
          <a:bodyPr/>
          <a:lstStyle/>
          <a:p>
            <a:r>
              <a:rPr lang="en-US" dirty="0" smtClean="0"/>
              <a:t>By: Xavier Mulligan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133600"/>
            <a:ext cx="4800600" cy="2880360"/>
          </a:xfrm>
          <a:prstGeom prst="rect">
            <a:avLst/>
          </a:prstGeom>
        </p:spPr>
      </p:pic>
    </p:spTree>
    <p:extLst>
      <p:ext uri="{BB962C8B-B14F-4D97-AF65-F5344CB8AC3E}">
        <p14:creationId xmlns:p14="http://schemas.microsoft.com/office/powerpoint/2010/main" val="500886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Case</a:t>
            </a:r>
            <a:endParaRPr lang="en-US" dirty="0"/>
          </a:p>
        </p:txBody>
      </p:sp>
      <p:sp>
        <p:nvSpPr>
          <p:cNvPr id="3" name="Content Placeholder 2"/>
          <p:cNvSpPr>
            <a:spLocks noGrp="1"/>
          </p:cNvSpPr>
          <p:nvPr>
            <p:ph idx="1"/>
          </p:nvPr>
        </p:nvSpPr>
        <p:spPr>
          <a:xfrm>
            <a:off x="685800" y="1676400"/>
            <a:ext cx="8229600" cy="4525963"/>
          </a:xfrm>
        </p:spPr>
        <p:txBody>
          <a:bodyPr>
            <a:normAutofit/>
          </a:bodyPr>
          <a:lstStyle/>
          <a:p>
            <a:pPr marL="0" indent="0">
              <a:buNone/>
            </a:pPr>
            <a:r>
              <a:rPr lang="en-US" sz="1800" dirty="0" smtClean="0"/>
              <a:t>Appeals court upheld an injunction against government search of all e-mails of a person suspected of committing certain crimes. </a:t>
            </a:r>
            <a:r>
              <a:rPr lang="en-US" sz="1800" dirty="0"/>
              <a:t>E</a:t>
            </a:r>
            <a:r>
              <a:rPr lang="en-US" sz="1800" dirty="0" smtClean="0"/>
              <a:t>-mails are protected by the Fourth Amendment, in order to seize the e-mails they must get a warrant. The government was investigating </a:t>
            </a:r>
            <a:r>
              <a:rPr lang="en-US" sz="1800" dirty="0" err="1" smtClean="0"/>
              <a:t>Warshak</a:t>
            </a:r>
            <a:r>
              <a:rPr lang="en-US" sz="1800" dirty="0" smtClean="0"/>
              <a:t> for evidence of money laundering and mail and wire fraud. Investigators got a court order requiring </a:t>
            </a:r>
            <a:r>
              <a:rPr lang="en-US" sz="1800" dirty="0" err="1" smtClean="0"/>
              <a:t>Warshak’s</a:t>
            </a:r>
            <a:r>
              <a:rPr lang="en-US" sz="1800" dirty="0" smtClean="0"/>
              <a:t> internet service provider to turn over to government agents all of </a:t>
            </a:r>
            <a:r>
              <a:rPr lang="en-US" sz="1800" dirty="0" err="1" smtClean="0"/>
              <a:t>Warshak’s</a:t>
            </a:r>
            <a:r>
              <a:rPr lang="en-US" sz="1800" dirty="0" smtClean="0"/>
              <a:t> account information. He contended the original order violated his Fourth Amendment rights. </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3657600"/>
            <a:ext cx="3343275" cy="2817091"/>
          </a:xfrm>
          <a:prstGeom prst="rect">
            <a:avLst/>
          </a:prstGeom>
        </p:spPr>
      </p:pic>
    </p:spTree>
    <p:extLst>
      <p:ext uri="{BB962C8B-B14F-4D97-AF65-F5344CB8AC3E}">
        <p14:creationId xmlns:p14="http://schemas.microsoft.com/office/powerpoint/2010/main" val="2189219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smtClean="0"/>
              <a:t> Individuals have a reasonable privacy in e-mails that are stored with, or sent or received through, commercial ISPs. Which means the Fourth Amendment protection applies to e-mails. The Stored Communications Act requires warrants or notices be issued for government agents to have access to e-mails. Most ISPs screen e-mails for viruses, spam and child pornography does not mean that users’ expectation of privacy in content of e-mails is waived. When a warrant is issued to allow e-mails to be seized, there must be a specific target tied to the reasonable belief of a crime.</a:t>
            </a:r>
          </a:p>
          <a:p>
            <a:pPr marL="0" indent="0">
              <a:buNone/>
            </a:pP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3657600"/>
            <a:ext cx="4419600" cy="3137301"/>
          </a:xfrm>
          <a:prstGeom prst="rect">
            <a:avLst/>
          </a:prstGeom>
        </p:spPr>
      </p:pic>
    </p:spTree>
    <p:extLst>
      <p:ext uri="{BB962C8B-B14F-4D97-AF65-F5344CB8AC3E}">
        <p14:creationId xmlns:p14="http://schemas.microsoft.com/office/powerpoint/2010/main" val="3231810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a:bodyPr>
          <a:lstStyle/>
          <a:p>
            <a:pPr marL="0" indent="0">
              <a:buNone/>
            </a:pPr>
            <a:r>
              <a:rPr lang="en-US" sz="1800" b="1" dirty="0" smtClean="0"/>
              <a:t>Fourth Amendment- </a:t>
            </a:r>
            <a:r>
              <a:rPr lang="en-US" sz="1800" dirty="0" smtClean="0"/>
              <a:t>The Fourth Amendment to the United States Constitution is the part of the Bill of Rights that prohibits unreasonable searches and seizures and requires any warrant to be judicially sanctioned and supported by probable cause</a:t>
            </a:r>
          </a:p>
          <a:p>
            <a:pPr marL="0" indent="0">
              <a:buNone/>
            </a:pPr>
            <a:r>
              <a:rPr lang="en-US" sz="1800" b="1" dirty="0" smtClean="0"/>
              <a:t>Criminal investigation- </a:t>
            </a:r>
            <a:r>
              <a:rPr lang="en-US" sz="1800" dirty="0" smtClean="0"/>
              <a:t>Criminal Investigation is an applied science that involves the study of facts, used to identify, locate and prove the guilt of a criminal</a:t>
            </a:r>
          </a:p>
          <a:p>
            <a:pPr marL="0" indent="0">
              <a:buNone/>
            </a:pPr>
            <a:r>
              <a:rPr lang="en-US" sz="1800" b="1" dirty="0" smtClean="0"/>
              <a:t>Warrants- </a:t>
            </a:r>
            <a:r>
              <a:rPr lang="en-US" sz="1800" dirty="0" smtClean="0"/>
              <a:t>a document issued by a legal or government official authorizing the police or some other body to make an arrest, search premises, or carry out some other action relating to the administration of justice</a:t>
            </a:r>
          </a:p>
          <a:p>
            <a:pPr marL="0" indent="0">
              <a:buNone/>
            </a:pPr>
            <a:r>
              <a:rPr lang="en-US" sz="1800" b="1" dirty="0" smtClean="0"/>
              <a:t>E-mail- </a:t>
            </a:r>
            <a:r>
              <a:rPr lang="en-US" sz="1800" dirty="0" smtClean="0"/>
              <a:t>messages distributed by electronic means from one computer user to one or more recipients via a network</a:t>
            </a:r>
          </a:p>
          <a:p>
            <a:pPr marL="0" indent="0">
              <a:buNone/>
            </a:pPr>
            <a:r>
              <a:rPr lang="en-US" sz="1800" b="1" dirty="0" smtClean="0"/>
              <a:t>Privacy-</a:t>
            </a:r>
            <a:r>
              <a:rPr lang="en-US" sz="1800" dirty="0" smtClean="0"/>
              <a:t> the state or condition of being free from being observed or disturbed by other people</a:t>
            </a:r>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a:p>
        </p:txBody>
      </p:sp>
    </p:spTree>
    <p:extLst>
      <p:ext uri="{BB962C8B-B14F-4D97-AF65-F5344CB8AC3E}">
        <p14:creationId xmlns:p14="http://schemas.microsoft.com/office/powerpoint/2010/main" val="21026871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347</Words>
  <Application>Microsoft Office PowerPoint</Application>
  <PresentationFormat>On-screen Show (4:3)</PresentationFormat>
  <Paragraphs>20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E-mails Protected by Fourth Amendment Right of Privacy</vt:lpstr>
      <vt:lpstr>Summary Of Case</vt:lpstr>
      <vt:lpstr>Decision </vt:lpstr>
      <vt:lpstr>Key Words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E-mails Protected by Fourth Amendment Right of Privacy</dc:title>
  <dc:creator>Xavier Mulligan</dc:creator>
  <cp:lastModifiedBy>Linda Christensen</cp:lastModifiedBy>
  <cp:revision>4</cp:revision>
  <dcterms:created xsi:type="dcterms:W3CDTF">2014-01-14T14:03:39Z</dcterms:created>
  <dcterms:modified xsi:type="dcterms:W3CDTF">2014-01-15T14:17:02Z</dcterms:modified>
</cp:coreProperties>
</file>