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C65F-A22C-4B4E-8D44-1D4729E56DE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E5D99-99FF-4353-B93D-71DCB6B44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103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C65F-A22C-4B4E-8D44-1D4729E56DE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E5D99-99FF-4353-B93D-71DCB6B44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430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C65F-A22C-4B4E-8D44-1D4729E56DE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E5D99-99FF-4353-B93D-71DCB6B44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18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C65F-A22C-4B4E-8D44-1D4729E56DE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E5D99-99FF-4353-B93D-71DCB6B44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35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C65F-A22C-4B4E-8D44-1D4729E56DE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E5D99-99FF-4353-B93D-71DCB6B44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54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C65F-A22C-4B4E-8D44-1D4729E56DE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E5D99-99FF-4353-B93D-71DCB6B44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512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C65F-A22C-4B4E-8D44-1D4729E56DE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E5D99-99FF-4353-B93D-71DCB6B44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228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C65F-A22C-4B4E-8D44-1D4729E56DE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E5D99-99FF-4353-B93D-71DCB6B44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87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C65F-A22C-4B4E-8D44-1D4729E56DE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E5D99-99FF-4353-B93D-71DCB6B44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699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C65F-A22C-4B4E-8D44-1D4729E56DE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E5D99-99FF-4353-B93D-71DCB6B44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628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C65F-A22C-4B4E-8D44-1D4729E56DE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E5D99-99FF-4353-B93D-71DCB6B44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096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3C65F-A22C-4B4E-8D44-1D4729E56DE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E5D99-99FF-4353-B93D-71DCB6B44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47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smithsonianmag.com/aroundthemall/files/2011/07/what-about-race-nmnh.jpg" TargetMode="External"/><Relationship Id="rId2" Type="http://schemas.openxmlformats.org/officeDocument/2006/relationships/hyperlink" Target="http://www.kpbs.org/news/2009/sep/24/playwright-doug-wright-adapts-strindbergs-creditor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todayifoundout.com/wp-content/uploads/2010/01/gender.jpg" TargetMode="External"/><Relationship Id="rId4" Type="http://schemas.openxmlformats.org/officeDocument/2006/relationships/hyperlink" Target="http://www.studentloannetwork.com/tips/wp-content/uploads/2008/11/rings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Federal Equal Credit Opportunity Act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Greg and Jake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017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352800" cy="4525963"/>
          </a:xfrm>
        </p:spPr>
        <p:txBody>
          <a:bodyPr/>
          <a:lstStyle/>
          <a:p>
            <a:r>
              <a:rPr lang="en-US" dirty="0" smtClean="0"/>
              <a:t>It makes it unlawful for any creditor to discriminate against any person based on race, sex, or marital status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524000"/>
            <a:ext cx="4314701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5303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Example: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woman goes into a creditors office looking for a mortgage.</a:t>
            </a:r>
          </a:p>
          <a:p>
            <a:r>
              <a:rPr lang="en-US" dirty="0" smtClean="0"/>
              <a:t>The creditor looks at her background and sees no reason not to give her a loan</a:t>
            </a:r>
          </a:p>
          <a:p>
            <a:r>
              <a:rPr lang="en-US" dirty="0" smtClean="0"/>
              <a:t>However he sees that she is a single mother and denies her the loan on the assumption that despite her credit, she will default</a:t>
            </a:r>
          </a:p>
          <a:p>
            <a:r>
              <a:rPr lang="en-US" dirty="0" smtClean="0"/>
              <a:t>This act prohibits this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46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they cant deny based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4572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Race--------------------------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Gender----------------------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Marital Status--------------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90800"/>
            <a:ext cx="2343150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724400"/>
            <a:ext cx="2705100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233487"/>
            <a:ext cx="1952625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5832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http://www.kpbs.org/news/2009/sep/24/playwright-doug-wright-adapts-strindbergs-creditor/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http://blogs.smithsonianmag.com/aroundthemall/files/2011/07/what-about-race-nmnh.jpg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http://www.studentloannetwork.com/tips/wp-content/uploads/2008/11/rings2.jpg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http://www.todayifoundout.com/wp-content/uploads/2010/01/gender.jpg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445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122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Federal Equal Credit Opportunity Act</vt:lpstr>
      <vt:lpstr>What does it mean?</vt:lpstr>
      <vt:lpstr>Example:</vt:lpstr>
      <vt:lpstr>Things they cant deny based on</vt:lpstr>
      <vt:lpstr>Sources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Federal Equal Credit Opportunity Act</dc:title>
  <dc:creator>Gregory Poppert</dc:creator>
  <cp:lastModifiedBy>Linda Christensen</cp:lastModifiedBy>
  <cp:revision>2</cp:revision>
  <dcterms:created xsi:type="dcterms:W3CDTF">2014-01-06T13:49:06Z</dcterms:created>
  <dcterms:modified xsi:type="dcterms:W3CDTF">2014-01-06T17:09:10Z</dcterms:modified>
</cp:coreProperties>
</file>