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9" r:id="rId3"/>
    <p:sldId id="257" r:id="rId4"/>
    <p:sldId id="258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33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0CC17-B033-4438-BBEF-6FBE1DC0A408}" type="datetimeFigureOut">
              <a:rPr lang="en-US" smtClean="0"/>
              <a:t>1/15/2014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03D94-D59E-41BE-B404-0F2050F1C97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0CC17-B033-4438-BBEF-6FBE1DC0A408}" type="datetimeFigureOut">
              <a:rPr lang="en-US" smtClean="0"/>
              <a:t>1/15/2014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03D94-D59E-41BE-B404-0F2050F1C9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0CC17-B033-4438-BBEF-6FBE1DC0A408}" type="datetimeFigureOut">
              <a:rPr lang="en-US" smtClean="0"/>
              <a:t>1/15/2014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03D94-D59E-41BE-B404-0F2050F1C9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0CC17-B033-4438-BBEF-6FBE1DC0A408}" type="datetimeFigureOut">
              <a:rPr lang="en-US" smtClean="0"/>
              <a:t>1/15/2014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03D94-D59E-41BE-B404-0F2050F1C9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0CC17-B033-4438-BBEF-6FBE1DC0A408}" type="datetimeFigureOut">
              <a:rPr lang="en-US" smtClean="0"/>
              <a:t>1/15/2014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03D94-D59E-41BE-B404-0F2050F1C97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0CC17-B033-4438-BBEF-6FBE1DC0A408}" type="datetimeFigureOut">
              <a:rPr lang="en-US" smtClean="0"/>
              <a:t>1/15/2014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03D94-D59E-41BE-B404-0F2050F1C9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0CC17-B033-4438-BBEF-6FBE1DC0A408}" type="datetimeFigureOut">
              <a:rPr lang="en-US" smtClean="0"/>
              <a:t>1/15/2014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03D94-D59E-41BE-B404-0F2050F1C9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0CC17-B033-4438-BBEF-6FBE1DC0A408}" type="datetimeFigureOut">
              <a:rPr lang="en-US" smtClean="0"/>
              <a:t>1/15/2014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03D94-D59E-41BE-B404-0F2050F1C9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0CC17-B033-4438-BBEF-6FBE1DC0A408}" type="datetimeFigureOut">
              <a:rPr lang="en-US" smtClean="0"/>
              <a:t>1/15/2014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03D94-D59E-41BE-B404-0F2050F1C9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0CC17-B033-4438-BBEF-6FBE1DC0A408}" type="datetimeFigureOut">
              <a:rPr lang="en-US" smtClean="0"/>
              <a:t>1/15/2014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03D94-D59E-41BE-B404-0F2050F1C9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0CC17-B033-4438-BBEF-6FBE1DC0A408}" type="datetimeFigureOut">
              <a:rPr lang="en-US" smtClean="0"/>
              <a:t>1/15/2014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8603D94-D59E-41BE-B404-0F2050F1C979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5A0CC17-B033-4438-BBEF-6FBE1DC0A408}" type="datetimeFigureOut">
              <a:rPr lang="en-US" smtClean="0"/>
              <a:t>1/15/2014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8603D94-D59E-41BE-B404-0F2050F1C979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" y="685800"/>
            <a:ext cx="8915400" cy="2209800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Google Trademark Infringement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Liam Gallagher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90600" y="3886200"/>
            <a:ext cx="3962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Cyberlaw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951591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Words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i="1" u="sng" dirty="0" smtClean="0"/>
              <a:t>Trademark</a:t>
            </a:r>
            <a:r>
              <a:rPr lang="en-US" sz="2400" dirty="0" smtClean="0"/>
              <a:t>- a recognizable sign, design or expression that identifies a certain product or service, and sets it apart from others.</a:t>
            </a:r>
          </a:p>
          <a:p>
            <a:r>
              <a:rPr lang="en-US" sz="2400" i="1" u="sng" dirty="0" smtClean="0"/>
              <a:t>Infringement</a:t>
            </a:r>
            <a:r>
              <a:rPr lang="en-US" sz="2400" dirty="0" smtClean="0"/>
              <a:t>- Action of breaking terms and laws ; A violation </a:t>
            </a:r>
          </a:p>
          <a:p>
            <a:r>
              <a:rPr lang="en-US" sz="2400" i="1" u="sng" dirty="0" smtClean="0"/>
              <a:t>Lanham Act</a:t>
            </a:r>
            <a:r>
              <a:rPr lang="en-US" sz="2400" dirty="0" smtClean="0"/>
              <a:t>- Act that prohibits Trademark infringement and false advertising </a:t>
            </a:r>
          </a:p>
          <a:p>
            <a:r>
              <a:rPr lang="en-US" sz="2400" i="1" u="sng" dirty="0" smtClean="0"/>
              <a:t>False Designation</a:t>
            </a:r>
            <a:r>
              <a:rPr lang="en-US" sz="2400" dirty="0" smtClean="0"/>
              <a:t>- When a seller lies about where a product was made, whether its country of origin or the company that created the product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9877504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u="sng" dirty="0" smtClean="0"/>
              <a:t>Important Facts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Google is paid by companies that purchase Key word searches.</a:t>
            </a:r>
          </a:p>
          <a:p>
            <a:endParaRPr lang="en-US" dirty="0" smtClean="0"/>
          </a:p>
          <a:p>
            <a:r>
              <a:rPr lang="en-US" dirty="0" smtClean="0"/>
              <a:t>Companies that buy keywords, then have their desired ads show when their keywords are typed into Google</a:t>
            </a:r>
          </a:p>
          <a:p>
            <a:endParaRPr lang="en-US" dirty="0" smtClean="0"/>
          </a:p>
          <a:p>
            <a:r>
              <a:rPr lang="en-US" dirty="0"/>
              <a:t>Rescuecom is a national computer service franchising company that offers on-site computer services and </a:t>
            </a:r>
            <a:r>
              <a:rPr lang="en-US" dirty="0" smtClean="0"/>
              <a:t>sales.</a:t>
            </a:r>
            <a:endParaRPr lang="en-US" dirty="0"/>
          </a:p>
        </p:txBody>
      </p:sp>
      <p:pic>
        <p:nvPicPr>
          <p:cNvPr id="1026" name="Picture 2" descr="http://origin.arstechnica.com/news.media/rescueco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5943599"/>
            <a:ext cx="3439580" cy="495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encrypted-tbn2.gstatic.com/images?q=tbn:ANd9GcT2jUESwgw0dGe2o2nCcES71sLKm-vCD-OLJPSKySUqpK6vExu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549686">
            <a:off x="152400" y="1295400"/>
            <a:ext cx="1510145" cy="629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10518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of the Case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Google used Rescuecom as a keyword and sold it to competitors of the company</a:t>
            </a:r>
          </a:p>
          <a:p>
            <a:endParaRPr lang="en-US" dirty="0"/>
          </a:p>
          <a:p>
            <a:r>
              <a:rPr lang="en-US" dirty="0" smtClean="0"/>
              <a:t>Rescuecom realized this and sued Google for Trademark infringement. People were deceived into thinking they would be linked to Rescuecom, but really were linked to other sites</a:t>
            </a:r>
            <a:endParaRPr lang="en-US" dirty="0"/>
          </a:p>
        </p:txBody>
      </p:sp>
      <p:pic>
        <p:nvPicPr>
          <p:cNvPr id="3074" name="Picture 2" descr="https://encrypted-tbn3.gstatic.com/images?q=tbn:ANd9GcTuPD_tBvq8MZjpjiahE9fQEG6PKv8GyAIrrkUewMnJv14W5jz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7914" y="4800600"/>
            <a:ext cx="2449286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17432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Court Decision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district court dismissed the suit and Rescuecom appealed</a:t>
            </a:r>
          </a:p>
          <a:p>
            <a:endParaRPr lang="en-US" dirty="0" smtClean="0"/>
          </a:p>
          <a:p>
            <a:r>
              <a:rPr lang="en-US" dirty="0" smtClean="0"/>
              <a:t>Google's Practice can cause consumer confusion, there for Rescuecom can proceed with its Trademark infringement case.</a:t>
            </a:r>
            <a:endParaRPr lang="en-US" dirty="0"/>
          </a:p>
        </p:txBody>
      </p:sp>
      <p:sp>
        <p:nvSpPr>
          <p:cNvPr id="4" name="AutoShape 2" descr="data:image/jpeg;base64,/9j/4AAQSkZJRgABAQAAAQABAAD/2wCEAAkGBxQTEhQUExQWFBUVGBoaGRcVGBccGBwYFRUYFxccGBUaHCggHBolHBcYITEhJSkrLi4uFx8zODMsNygtLisBCgoKDg0OGxAQGywkICQsLCwsLCwsLCwsLCwsLCwsLCwsLCwsLCwsLCwsLCwsLCwsLCwsLCwsLCwsLCwsLCwsLP/AABEIAL0AvQMBIgACEQEDEQH/xAAcAAABBQEBAQAAAAAAAAAAAAAAAQMEBQYCBwj/xABBEAABAgIHBAgEBAMIAwAAAAABAAIDEQQFEiExQVEGYXGBIjJSkaGxwdETQnLwB2KS4YKi8SMzU2OywtLiFBUk/8QAGgEAAgMBAQAAAAAAAAAAAAAAAAMBAgQFBv/EACgRAAIBAwMDBAIDAAAAAAAAAAABAgMRIQQSMSJBURMyYYFCkRRicf/aAAwDAQACEQMRAD8A9xQkmiaAFQkmuSgDtC4RJBNjtC4kiSAO0LiSJIA7Qm5oQFhxCbQgLDiFwESQFjtCSaAUECoQkmgBUJJomgBUJJpUAcoQhBIJEqEAIEqEIAEIQgAQkWPrz8QKPBcWQ5xni42OqDvdnLdNVlJRV2Xp0p1HaKua2LFsgk5LP1ltG5nVhHiS3yn6rDU6svjAxYsOJKeJiOu4A3dwUd9ImB8NwH5Xf8gPMJXrJ8GyOjcfca1u2rgekxp3XtPsr+qNoYNIMmusv7Drjy1Xk0amzm14kdDp68QozoxZeCZC+YnMaSP2VZTJnpoNYPe0LEbE7X/FIgxyLZ6j7uldgcp+fFbgJidzDKLi7MEBKhSUBIlQgBJISoQBylCEqAOUISoJESTSoQAk0qjU6sIcFtqI4NG/yGpWMrPbgmYgNkO28dI8Ge/cqSqRjyNp0J1Pajd2xqodIreAy50ZgOloT7l5XTq1jRZ/EiOO6d3MCSequhMaz48cShjqNwdEO78uqX6rfCNX8JRXXL9I3de1tDdRi4RLLXzFoAzINxsA4k6ryiLRmz6NpoyvE/BsvBWFaVk+O+064DqtGDRgJKE0zKz1Km92Rv0+n9GOR5lIitbIGbezrdobie5Q32HG4/CfzsTyBGLfJO0qkSwxUB7d5nr95bkXXA1xtk7e8z+HFaZ5H1YVGfGcwgG8ZGRvHDtDRc0h5IskyI6pOX/X/TwXECLamx90u8HUJkJZszPOGNyJDYtgh4PRJBmPlOIcN2HO9e1bI12KTBE/7xkg/foea8No1zzCfnOWhmJkDcRfyK2v4aUsw6SIZwM2HeLNqGfvenxMVeN0euIQhMMAIQhAAhCEACEIQByhCQoJEcSsptHtkyDNkKT36zuChbXbT3OhQjcOsQbzoAcgsCHTN958FlqVu0To6bR3W+p9In0mnvjOtvdadqcBwCjOjad5TTj95Jyl0l1HNlrZxSBae6UmbmNPzauPAYFJXlnS/rFE2rqOyduMHlovDAx038SBczVc0+kxKQ+0RcMGtwaBgJG8BJUT4kZ0nxHA62jPiL705TKW+GSyJNzTdN2n1YjvUOW5fAKG2V07sro0wbMr02+NISSxm3f2ZttzY49IfScxxUSIbrsPLiocXFYLKSk8hbvQCmXFdNvv8EQQTeBIzJj7+5KqivIdazFx9OSt1FpcL5teieeB5FOaM6dmPxxahtiDrMI7p9H+a7g4rXbIQbVLgOb8zWu/S8HycVldnxabEYd48P2W9/DukwWPhte6UT4QDZ4XmZH1WZJ9N3Rj1Edt0j0tC5tIaU051jpCJoQQCEIQAIQhAHL1mds67ECFYHWeMsQ3DvJMuR0WlcV5fWccRosWMTMNbaA3ElsIfpDnfxpNae1GnS0t888IzNPjEuI75an0GHJNgAXeCZaZnzKn1dRviPlOy0C095wa0YzO/ALBHwd+SSyx+ihsJhpEX5TKFDPzvGBljYaZEnkoVBY6O4uJtEmbiAJDOUlxWNLMaLJjbMNsmsadAbi45k46KbTKvbBkWuLXyvcx0u+V3JTOXYIK2XyxuKBDmGmQ8O72RCrMysxOk05O/wBrjhwd3quixDmZjXLmMky99+moyl6qIzcS0qUZFrGowa0xIZmwdZp6zTvCgRen0m9bTJw0O/emmU0t+mRBnpo7Ub8k1S7MMtLCfhuxBxY7Np8wcwmpr6ENNu3cSG6ZGmmc9OXknppmkiY+I3+KWYnc7iPELuALXEY8v6piXgXufckQmzuTlLgzhvA7J8BMeIXcJir69rdsNjmMM3G4kXyncZb0zFsipMfqp4b8VwN5Nwzm5um6afgEtIIuIwl7rOVJSxMtOJvn6LQsfqe5QRhs9a2Sr0R4Ya49IDvHuP3WhDl49s/TzDiAi4ggj254c16rRaQHNDhg4AjmE1PBz61LbLBPa5dJljk40q6YhnaVIEqkqCEIQBUbS0ow6NFcLjZkOLuiPNecUoAUeMQevEsj6YQDQPArd7dRLNFn+dn+pecxj/YBv+ZEJ4m9YtS+pI62gj0N/JRE33YLQ1bRgIIztG07iLh3SWeiOkfZaPZ6NahFpxaTLgb0ujyba/A1GgjRV1OZPrE/VieYzHir2kQlXxGTmrziiKdR8mdjtczGRBwIwP3omHRrt3lw3ahXUeigYglhxAx4jeLu7eqGPBdDdLEG8OGY9DqDgk7bGiUzsP37+O8bk1EdliDcPY+ibe6V4w8v2KclMEYel+PJWWMCZu+e4/VsaRAN4w5S/fxT/wAUQnOBwGG8Sm3wPgq6FOcwMMRzv8QU3WVLDiXYEyAB0lL0TYuysxc0pNSJT60c43Ta3OWN+U9U7GqmHSBMOsPA6JPUMsnaT1Vjs3VTI8CzMNe1xJb8xBGO8eyj0qgPgO1aM9PualVGuSkqak7LkzsOivgxLL2lj2m9p8943rTQ33J6cOO0Ni5dV46zfcbim41DdDIBvGTh1SN3tkrpXyhcrxw1keoUQ2uR8rl6dsdSrcEt7BmPpeLQHI2gvLYA6Q+8luvw/jyiFnahn+R3/ZMXBmrK6ub2Engm2hOBXRiOwukgSqxQEIQgDFfiHS+gIf5S88GuaJ+JWIebiezEPObZ+MitRtVKJTvhHB0BzP1ifmAsvBYSyIyXSLbTZduESHDuvXPr5Z29GlGmv8uU9JhBriBlhwy8CuGUpzDabiPEDJSawBc0HCQkeH7eyrnuklxwa5M1NCrdsUaE+a7iw5Hj9yWHg00NdceS0dArK0JEpqn2ZX08XiTI0Kdyqa0q+026cwruc7xhkke1S0QpGHYLpO5pGPOGJvHMfc1a11Vx+K0tua7wKhWxAL/mPRN/aIIMzlcAVChdXZWckpYFoRsufbuzv3gH371m6zjh0Q2cAbvRLT6yLnG+ZJx8PRQWBOjHuzJUqfijUbOVqWls3WXN6rhj/TcdV6LR47KUyRAEWV7Rgd7dR5LxpplI5haeoK6IsguLXNM2kYjfw3JNSLTujVSkqi2vldy5rOrXQnEtw0T1Ap4IsuAc04gz7xoVoqHSm0kWXACLLLBw1as9WtVGGbTBxCiMrZiMa39E+RyNQJdNhtM8Wz1HqtDsE/8A+hg/y4h5Tb6rK0CsHNOMlrtlKwgtjCI7oktLbureQZyyWmE1JYMNejKCZ6QxOBMwHggEGYOBTwTUcwcCEBKrFAQhCAPLtuYhh09rh2Wkfw4qJXUEsi22XW5PZpazHBwJCtfxPo0nwIuV4Pf+6jQYYjUcNN7od2+XykHw5LHJdTR2aMrU4S+LGepUIMk5omx+B0JuIO7I8FTVlRywTGHkdD93rWUWGJmG/B2vawnwd5hVtLoZaSHC43EHCW/doQlOJqU7OxhIjJ3rui00tMieau6xquV8MEjNvzN9xvVLFo6E74Yx3WYl/Qa2N01fwaU14xvXmwttPRPspkGtnt+Ud5l3KVdFZOMle1mafaql/Dhgzk4mQ7r7lgaXS3PunITnxJ1Kk0+lxIzrUQzlgMhy9VFDU1GSpeWEMiHLKa6ENSmQ5rtsAm4BG4qqRDLV00yMwf6qW6iOGS5MGXFG4uqfc0FQ1uTJriQ5t4IxB1C31CpgpDbLrooH6hqN68hhQjOYukcfQDNauo6yD5NLrLhg7MZ9yTKLi90TVCSqLbLkuK1qmRLm3HMKvo8ctMjctZQqYI3QfdFHc6WY3qrryrbPSlzGu9Ub/KI2GeiZb7N7TugmRNpmYPpovSKBTGRWh7DMHw3ELwaDFkdy0uze0DoDwQZtwI13cVpo108M5+s0PMonrwXSi1fTWRWNewzB8NylLWcZ4BCEIIM7trVoj0VzZXt6Q9V59UNOsET+h43DDu916+5sxI5i9eR7TVYaNSCZGw7GXgeKzV001I6ehmpRdN/RY1nQw68cjx11GE+9VxiAizFuIutYkcdW6FS6tpkxYfePlPH00S06izy4S13H0VGr5RqV49MimplCcy8XtysnxacwqmkUVsSZzzLf9zNd6tXviQSS0iycWuE2HiMWHeLl3agRrjOC/IPNx+mKPWSXYcpNLyZWNVLr7PSH5cebTeq2NAIxuWxp9Aiw+s20NcD+oXKrpNJBEnT4PaD43osWU00Zp0KaGQFavo7Z/L3lKIEsLHf+yi7LWiVjYUzIKygwLK4IIwIHf6BNxJjF33z9lIpkibc/v0UR8jOy3nfL3PJdB40nxv8A28Er4Tz+Ub/dSrXKOLt8FfFdeAL/ALwAy5KwoFGskNDbUV+DdBjMlJRaKXO/sxN2cR3VaNb7loaJRmUaGXmbnOzPWeZ3XYhk8s0+Mb8iJT2vBNgTJEN5lEbIhwzGqu6NSxFHwYxsvlc7J2nNZiqKK+PGYASHudMu0zPhdLctTXNSPhSDxMZPAu/YrNUpNZibYaiNS0ZuzM1W1XPguNoXZH7wUGHHLStRRqY2Xw6SLbCJWr7r7ue9ZytqKGPcGOtNncd2U+SzXs8Gv3dMv35NVsdtGYLwHHoOuI9eK9Uhx2mUnAzExflwXztRY5ndfp96BXMOvDCsutkWc8zLMc8AujSrJ4ONqtFduSPdglVRs/XkOksmy1aDWlwcJGbhorcLSclprDEIVPtLU4jwyJAuAMt4zCuUhChpNWZMJuEty5PEnQ3QXFjurM2XaaghW9FptoSd9j1C2O1GzwigvhtFqV7e1vH5l5rHgvgkgglgOMukw7wsTi6b+DuU60K8fkuaRDB91WR6CL5Duwv1bguoNPumTab2h6jL7uUj4zTgR6ctythhZxK+BFjQT0CbPZuc3mx90vpKh1pTGRJh8KC13aDXMd5yPcVaxGZzI8u5RI8IkXta7w8MFDgSpZuZh9G7I7nCXiuTR3aO/lkrmLV7P8Ij6S2XmE0KC3KHE7x/yUemM9UqzRnHNo4kIMFo6zxyVmKvb/gu/iePQkqTCoMsGw297j6I9Jsh1iqhUcnqNJ3kqRAoJcekbZ7LMB9T8B57irCJCaBOI6Y/MZN/SJDzUCm16GizBG60R5D1TlBR5M8pOTwTo0SHR2j4kiRe2G3qz1lnxPJVD6Q+K+07E4NvuGRl5KtaXOfMze88716bsFseXERowuxAOf7KbuTshUttNXkXX4f7O/DaIzx0nDojQffmttFo7XtLXNDmnEFOQoQAlJOSTkrHNnUcncwVf7IOE3QBab2LrQ4ahYGs6CWTJmyWII8gve5LCbf1Q6JEhxQ0ua1pEh2jmeSzVqCauuTqaLXT3KE3gwVOoIg0cPLZF+E/labxxJVBChTPxYn9210mtzcRnLT3VzTob3vDHF1iH2pmQnkEzTYESkRCIbOgwBrW6NGZ3nvWTg6bW5W7FxsrtM+DEtgXG4jIhel0Ha6DEBnaYRLEa8F43/4pgTMS4SEt5zA8e5NQIznzc57mAm4NMrt9/dwWunX7M51fRKTusn0WhCFqOMJJUlebPMjguEmRO1rxCvEhUNJ8loycXdHjNb1HEgOvBhO1F8M92HLwVS+K5nXa5v52Xg+i93pFGa9pa9ocDkQJLL1nsRDdfBeYZ7Jvb3f1SJUfB0qWvXEzzFtMcRNpa7gZO5tN00y+tHNxHe2Xi25aOtNiIzZkwQfzQj6Sx5LL0upYrDcXt3PBS9s0ao1acu6HP/eNzb3EeqDXjOye9vuq99Di6A9yaNBin5Qi8iz2k+JXoyb3n2CiR65iHqyaNwA8T7LhlVxXXXCemPJXNXbDx4spMed5Eh3uU9YtyguTNRIxdiS47r/EqXQKoiRSA1sp8ST7r0up/wANJSMVwG5t57zctxVlRwYAlDYAdcXH+LFXVJvkzT1cV7cmL2Q/D9sKT4w6XZOJ+o5DcF6HBggCQGC7Y1dBPSS4OfOcpu7FQhCkoC4LV2hAGXr3ZBkcueHFr3X7przyNDfRYjx1XCbXAiYxF8tdOK9qcsjtps62I18VocX3TAwkBImXck1KSksHQ0mrcJbZ5R5l/wCMaVGc5xNhsydTLXSemQVNT6SA7TEchcMFoJxIbHNhkgOuI/f7zXdUVRAewzI+ID07ch9NndJYnF3ydhTUco9yQhC6Z5cEkkqEAJJEkqEAJJcvhg4gHiF2hAEKJVEB2MGGf4G+ybFRUb/Ahfob7KxQgnc/JFhVfCb1YbG/S1o8gpFldIQQJJEkqEACEIQAIQhAAhCEAC5srpCAK6sqnhRobmOaADfMAAg6jevK63qR0GIWPGGBGBGq9lkmI9EY/rsa6WFoA4pc6amsmrTaqVF4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2" name="Picture 4" descr="http://static2.wikia.nocookie.net/__cb20121118084335/enstupipedia/images/8/8b/Gabbl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4952998"/>
            <a:ext cx="1905000" cy="1905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68622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04177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34</TotalTime>
  <Words>201</Words>
  <Application>Microsoft Office PowerPoint</Application>
  <PresentationFormat>On-screen Show (4:3)</PresentationFormat>
  <Paragraphs>22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Flow</vt:lpstr>
      <vt:lpstr>Google Trademark Infringement</vt:lpstr>
      <vt:lpstr>Key Words</vt:lpstr>
      <vt:lpstr>Important Facts</vt:lpstr>
      <vt:lpstr>Summary of the Case</vt:lpstr>
      <vt:lpstr>Court Decision</vt:lpstr>
      <vt:lpstr>PowerPoint Presentation</vt:lpstr>
    </vt:vector>
  </TitlesOfParts>
  <Company>Admin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Possible Google Infringement</dc:title>
  <dc:creator>Liam Gallagher</dc:creator>
  <cp:lastModifiedBy>Linda Christensen</cp:lastModifiedBy>
  <cp:revision>5</cp:revision>
  <dcterms:created xsi:type="dcterms:W3CDTF">2014-01-14T13:58:00Z</dcterms:created>
  <dcterms:modified xsi:type="dcterms:W3CDTF">2014-01-15T13:58:25Z</dcterms:modified>
</cp:coreProperties>
</file>