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6FED4E-B3F5-444F-83E5-CCC38856493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3794682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FED4E-B3F5-444F-83E5-CCC38856493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2772818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FED4E-B3F5-444F-83E5-CCC38856493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1384452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FED4E-B3F5-444F-83E5-CCC38856493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1870852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6FED4E-B3F5-444F-83E5-CCC38856493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202536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6FED4E-B3F5-444F-83E5-CCC38856493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3763071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6FED4E-B3F5-444F-83E5-CCC388564933}"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390571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6FED4E-B3F5-444F-83E5-CCC388564933}"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545375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FED4E-B3F5-444F-83E5-CCC388564933}"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270871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FED4E-B3F5-444F-83E5-CCC38856493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4208928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FED4E-B3F5-444F-83E5-CCC38856493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3CCD9-8D0C-4A9A-9898-075439D90E37}" type="slidenum">
              <a:rPr lang="en-US" smtClean="0"/>
              <a:t>‹#›</a:t>
            </a:fld>
            <a:endParaRPr lang="en-US"/>
          </a:p>
        </p:txBody>
      </p:sp>
    </p:spTree>
    <p:extLst>
      <p:ext uri="{BB962C8B-B14F-4D97-AF65-F5344CB8AC3E}">
        <p14:creationId xmlns:p14="http://schemas.microsoft.com/office/powerpoint/2010/main" val="1237950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000000"/>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FED4E-B3F5-444F-83E5-CCC388564933}" type="datetimeFigureOut">
              <a:rPr lang="en-US" smtClean="0"/>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3CCD9-8D0C-4A9A-9898-075439D90E37}" type="slidenum">
              <a:rPr lang="en-US" smtClean="0"/>
              <a:t>‹#›</a:t>
            </a:fld>
            <a:endParaRPr lang="en-US"/>
          </a:p>
        </p:txBody>
      </p:sp>
    </p:spTree>
    <p:extLst>
      <p:ext uri="{BB962C8B-B14F-4D97-AF65-F5344CB8AC3E}">
        <p14:creationId xmlns:p14="http://schemas.microsoft.com/office/powerpoint/2010/main" val="2540711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Houseguest Who Causes Fire Not Subject to Subrogation</a:t>
            </a:r>
            <a:endParaRPr lang="en-US" dirty="0">
              <a:solidFill>
                <a:schemeClr val="bg1"/>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9270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229600" cy="4525963"/>
          </a:xfrm>
        </p:spPr>
        <p:txBody>
          <a:bodyPr/>
          <a:lstStyle/>
          <a:p>
            <a:pPr marL="3657600" lvl="8" indent="0">
              <a:buNone/>
            </a:pPr>
            <a:endParaRPr lang="en-US" dirty="0" smtClean="0">
              <a:solidFill>
                <a:schemeClr val="bg1"/>
              </a:solidFill>
            </a:endParaRPr>
          </a:p>
          <a:p>
            <a:endParaRPr lang="en-US" dirty="0">
              <a:solidFill>
                <a:schemeClr val="bg1"/>
              </a:solidFill>
            </a:endParaRPr>
          </a:p>
          <a:p>
            <a:pPr marL="0" indent="0">
              <a:buNone/>
            </a:pPr>
            <a:r>
              <a:rPr lang="en-US" dirty="0" smtClean="0">
                <a:solidFill>
                  <a:schemeClr val="bg1"/>
                </a:solidFill>
              </a:rPr>
              <a:t>	A houseguest to be liable to an insurance company that paid for the loss suffered by the homeowner due to a fire started by the negligence of the houseguest. There is no right of subrogation in such instance.</a:t>
            </a:r>
            <a:endParaRPr lang="en-US" dirty="0">
              <a:solidFill>
                <a:schemeClr val="bg1"/>
              </a:solidFill>
            </a:endParaRPr>
          </a:p>
        </p:txBody>
      </p:sp>
    </p:spTree>
    <p:extLst>
      <p:ext uri="{BB962C8B-B14F-4D97-AF65-F5344CB8AC3E}">
        <p14:creationId xmlns:p14="http://schemas.microsoft.com/office/powerpoint/2010/main" val="54812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smtClean="0">
                <a:solidFill>
                  <a:schemeClr val="bg1"/>
                </a:solidFill>
              </a:rPr>
              <a:t>Subrogation</a:t>
            </a:r>
            <a:r>
              <a:rPr lang="en-US" dirty="0" smtClean="0">
                <a:solidFill>
                  <a:schemeClr val="bg1"/>
                </a:solidFill>
              </a:rPr>
              <a:t>: The substitution of one person or group by another in respect of a debt or insurance claim, accompanied by the transfer of any associated rights and duties.</a:t>
            </a:r>
          </a:p>
          <a:p>
            <a:r>
              <a:rPr lang="en-US" u="sng" dirty="0" smtClean="0">
                <a:solidFill>
                  <a:schemeClr val="bg1"/>
                </a:solidFill>
              </a:rPr>
              <a:t>Houseguest</a:t>
            </a:r>
            <a:r>
              <a:rPr lang="en-US" dirty="0" smtClean="0">
                <a:solidFill>
                  <a:schemeClr val="bg1"/>
                </a:solidFill>
              </a:rPr>
              <a:t>: A </a:t>
            </a:r>
            <a:r>
              <a:rPr lang="en-US" dirty="0">
                <a:solidFill>
                  <a:schemeClr val="bg1"/>
                </a:solidFill>
              </a:rPr>
              <a:t>guest staying for some days in a private house.</a:t>
            </a:r>
          </a:p>
        </p:txBody>
      </p:sp>
    </p:spTree>
    <p:extLst>
      <p:ext uri="{BB962C8B-B14F-4D97-AF65-F5344CB8AC3E}">
        <p14:creationId xmlns:p14="http://schemas.microsoft.com/office/powerpoint/2010/main" val="377211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Decision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t> </a:t>
            </a:r>
            <a:r>
              <a:rPr lang="en-US" dirty="0" smtClean="0">
                <a:solidFill>
                  <a:schemeClr val="bg1"/>
                </a:solidFill>
              </a:rPr>
              <a:t>Conventional subrogation is close to the principle of assignment and arises only by agreement between two parties when one, under no obligation to do so, pays the debt of another. Equitable subrogation arises in equity to promote justice. It will not be allowed in a case where the negligence of a houseguest causes damage to the property of an insured homeowner</a:t>
            </a:r>
            <a:endParaRPr lang="en-US" dirty="0">
              <a:solidFill>
                <a:schemeClr val="bg1"/>
              </a:solidFill>
            </a:endParaRPr>
          </a:p>
        </p:txBody>
      </p:sp>
    </p:spTree>
    <p:extLst>
      <p:ext uri="{BB962C8B-B14F-4D97-AF65-F5344CB8AC3E}">
        <p14:creationId xmlns:p14="http://schemas.microsoft.com/office/powerpoint/2010/main" val="2005969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shadeToTitle="1">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By: Harry </a:t>
            </a:r>
            <a:r>
              <a:rPr lang="en-US" dirty="0" err="1" smtClean="0">
                <a:solidFill>
                  <a:schemeClr val="bg1"/>
                </a:solidFill>
              </a:rPr>
              <a:t>Kubek</a:t>
            </a:r>
            <a:endParaRPr lang="en-US" dirty="0">
              <a:solidFill>
                <a:schemeClr val="bg1"/>
              </a:solidFill>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362200"/>
            <a:ext cx="4647262"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32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123</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Houseguest Who Causes Fire Not Subject to Subrogation</vt:lpstr>
      <vt:lpstr>PowerPoint Presentation</vt:lpstr>
      <vt:lpstr>PowerPoint Presentation</vt:lpstr>
      <vt:lpstr>Decision</vt:lpstr>
      <vt:lpstr>By: Harry Kubek</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Houseguest Who Causes Fire Not Subject to Subrogation</dc:title>
  <dc:creator>Harry Kubek</dc:creator>
  <cp:lastModifiedBy>Harry Kubek</cp:lastModifiedBy>
  <cp:revision>3</cp:revision>
  <dcterms:created xsi:type="dcterms:W3CDTF">2013-11-25T13:59:55Z</dcterms:created>
  <dcterms:modified xsi:type="dcterms:W3CDTF">2013-11-25T14:36:21Z</dcterms:modified>
</cp:coreProperties>
</file>