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88807-2399-440D-A2C0-F48809AC7D23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D4D83-B1B0-4B87-A892-80DA48960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125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88807-2399-440D-A2C0-F48809AC7D23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D4D83-B1B0-4B87-A892-80DA48960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797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88807-2399-440D-A2C0-F48809AC7D23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D4D83-B1B0-4B87-A892-80DA48960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168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88807-2399-440D-A2C0-F48809AC7D23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D4D83-B1B0-4B87-A892-80DA48960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009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88807-2399-440D-A2C0-F48809AC7D23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D4D83-B1B0-4B87-A892-80DA48960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756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88807-2399-440D-A2C0-F48809AC7D23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D4D83-B1B0-4B87-A892-80DA48960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395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88807-2399-440D-A2C0-F48809AC7D23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D4D83-B1B0-4B87-A892-80DA48960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399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88807-2399-440D-A2C0-F48809AC7D23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D4D83-B1B0-4B87-A892-80DA48960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359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88807-2399-440D-A2C0-F48809AC7D23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D4D83-B1B0-4B87-A892-80DA48960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410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88807-2399-440D-A2C0-F48809AC7D23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D4D83-B1B0-4B87-A892-80DA48960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084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88807-2399-440D-A2C0-F48809AC7D23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D4D83-B1B0-4B87-A892-80DA48960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824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9150">
              <a:schemeClr val="accent4">
                <a:lumMod val="40000"/>
                <a:lumOff val="60000"/>
              </a:schemeClr>
            </a:gs>
            <a:gs pos="0">
              <a:schemeClr val="accent4">
                <a:lumMod val="75000"/>
              </a:schemeClr>
            </a:gs>
            <a:gs pos="30000">
              <a:schemeClr val="accent4">
                <a:lumMod val="60000"/>
                <a:lumOff val="40000"/>
              </a:schemeClr>
            </a:gs>
            <a:gs pos="100000">
              <a:schemeClr val="accent4">
                <a:lumMod val="32000"/>
                <a:lumOff val="68000"/>
                <a:alpha val="0"/>
              </a:schemeClr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588807-2399-440D-A2C0-F48809AC7D23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D4D83-B1B0-4B87-A892-80DA48960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37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How Do Courts Settle Disputes? Trial Courts and Appellate Courts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812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Shanna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Bobst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3-1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3124200"/>
            <a:ext cx="4267200" cy="2852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1518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 smtClean="0"/>
              <a:t>During </a:t>
            </a:r>
            <a:r>
              <a:rPr lang="en-US" sz="2400" dirty="0" smtClean="0"/>
              <a:t>a trial court case the witnesses testify and review other evidence to determine the facts of the case. A trial court consists of a judge, lawyers, and jury members. The </a:t>
            </a:r>
            <a:r>
              <a:rPr lang="en-US" sz="2400" dirty="0" smtClean="0"/>
              <a:t>court </a:t>
            </a:r>
            <a:r>
              <a:rPr lang="en-US" sz="2400" dirty="0" smtClean="0"/>
              <a:t>then chooses </a:t>
            </a:r>
            <a:r>
              <a:rPr lang="en-US" sz="2400" dirty="0" smtClean="0"/>
              <a:t>a </a:t>
            </a:r>
            <a:r>
              <a:rPr lang="en-US" sz="2400" dirty="0" smtClean="0"/>
              <a:t>verdict in the case.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During a </a:t>
            </a:r>
            <a:r>
              <a:rPr lang="en-US" sz="2400" dirty="0" smtClean="0"/>
              <a:t>appellate </a:t>
            </a:r>
            <a:r>
              <a:rPr lang="en-US" sz="2400" dirty="0" smtClean="0"/>
              <a:t>court </a:t>
            </a:r>
            <a:r>
              <a:rPr lang="en-US" sz="2400" dirty="0" smtClean="0"/>
              <a:t>case the judge reviews </a:t>
            </a:r>
            <a:r>
              <a:rPr lang="en-US" sz="2400" dirty="0" smtClean="0"/>
              <a:t>the decisions of other courts when someone claims an error of law was made when the other courts reviewed it. A appellate court consists of just a judge and attorney. Appellate </a:t>
            </a:r>
            <a:r>
              <a:rPr lang="en-US" sz="2400" dirty="0" smtClean="0"/>
              <a:t>courts </a:t>
            </a:r>
            <a:r>
              <a:rPr lang="en-US" sz="2400" dirty="0" smtClean="0"/>
              <a:t>review the case and hear the attorneys arguments. After that the appellate court will decide whether the case should be affirmed, reversed, amended or remanded.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2887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129</Words>
  <Application>Microsoft Office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How Do Courts Settle Disputes? Trial Courts and Appellate Courts</vt:lpstr>
      <vt:lpstr>PowerPoint Presentation</vt:lpstr>
    </vt:vector>
  </TitlesOfParts>
  <Company>Admin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Do Courts Settle Disputes? Trial Courts and Appellate Courts</dc:title>
  <dc:creator>Shanna Bobst</dc:creator>
  <cp:lastModifiedBy>Shanna Bobst</cp:lastModifiedBy>
  <cp:revision>10</cp:revision>
  <dcterms:created xsi:type="dcterms:W3CDTF">2014-03-04T16:51:41Z</dcterms:created>
  <dcterms:modified xsi:type="dcterms:W3CDTF">2014-03-05T17:05:37Z</dcterms:modified>
</cp:coreProperties>
</file>