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60" r:id="rId4"/>
    <p:sldId id="258" r:id="rId5"/>
    <p:sldId id="261" r:id="rId6"/>
    <p:sldId id="262" r:id="rId7"/>
    <p:sldId id="263" r:id="rId8"/>
    <p:sldId id="264" r:id="rId9"/>
    <p:sldId id="265" r:id="rId10"/>
    <p:sldId id="266" r:id="rId11"/>
    <p:sldId id="25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9E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52" autoAdjust="0"/>
    <p:restoredTop sz="94660"/>
  </p:normalViewPr>
  <p:slideViewPr>
    <p:cSldViewPr>
      <p:cViewPr>
        <p:scale>
          <a:sx n="76" d="100"/>
          <a:sy n="76" d="100"/>
        </p:scale>
        <p:origin x="-342"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AC477A-D156-49FF-813A-4CD201FF99DD}" type="datetimeFigureOut">
              <a:rPr lang="en-US" smtClean="0"/>
              <a:t>5/28/2014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B6B60E-11CE-40BD-BB09-D691B6E7CD78}" type="slidenum">
              <a:rPr lang="en-US" smtClean="0"/>
              <a:t>‹#›</a:t>
            </a:fld>
            <a:endParaRPr lang="en-US"/>
          </a:p>
        </p:txBody>
      </p:sp>
    </p:spTree>
    <p:extLst>
      <p:ext uri="{BB962C8B-B14F-4D97-AF65-F5344CB8AC3E}">
        <p14:creationId xmlns:p14="http://schemas.microsoft.com/office/powerpoint/2010/main" val="2392807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577CA73-C690-4BAA-9CFA-E2C72B6E985A}"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8C4ECC-EFCE-42DB-908F-36D60F52EA70}" type="slidenum">
              <a:rPr lang="en-US" smtClean="0"/>
              <a:t>‹#›</a:t>
            </a:fld>
            <a:endParaRPr lang="en-US"/>
          </a:p>
        </p:txBody>
      </p:sp>
    </p:spTree>
    <p:extLst>
      <p:ext uri="{BB962C8B-B14F-4D97-AF65-F5344CB8AC3E}">
        <p14:creationId xmlns:p14="http://schemas.microsoft.com/office/powerpoint/2010/main" val="15080678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77CA73-C690-4BAA-9CFA-E2C72B6E985A}"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8C4ECC-EFCE-42DB-908F-36D60F52EA70}" type="slidenum">
              <a:rPr lang="en-US" smtClean="0"/>
              <a:t>‹#›</a:t>
            </a:fld>
            <a:endParaRPr lang="en-US"/>
          </a:p>
        </p:txBody>
      </p:sp>
    </p:spTree>
    <p:extLst>
      <p:ext uri="{BB962C8B-B14F-4D97-AF65-F5344CB8AC3E}">
        <p14:creationId xmlns:p14="http://schemas.microsoft.com/office/powerpoint/2010/main" val="1719725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77CA73-C690-4BAA-9CFA-E2C72B6E985A}"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8C4ECC-EFCE-42DB-908F-36D60F52EA70}" type="slidenum">
              <a:rPr lang="en-US" smtClean="0"/>
              <a:t>‹#›</a:t>
            </a:fld>
            <a:endParaRPr lang="en-US"/>
          </a:p>
        </p:txBody>
      </p:sp>
    </p:spTree>
    <p:extLst>
      <p:ext uri="{BB962C8B-B14F-4D97-AF65-F5344CB8AC3E}">
        <p14:creationId xmlns:p14="http://schemas.microsoft.com/office/powerpoint/2010/main" val="2688194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77CA73-C690-4BAA-9CFA-E2C72B6E985A}"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8C4ECC-EFCE-42DB-908F-36D60F52EA70}" type="slidenum">
              <a:rPr lang="en-US" smtClean="0"/>
              <a:t>‹#›</a:t>
            </a:fld>
            <a:endParaRPr lang="en-US"/>
          </a:p>
        </p:txBody>
      </p:sp>
    </p:spTree>
    <p:extLst>
      <p:ext uri="{BB962C8B-B14F-4D97-AF65-F5344CB8AC3E}">
        <p14:creationId xmlns:p14="http://schemas.microsoft.com/office/powerpoint/2010/main" val="2723337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77CA73-C690-4BAA-9CFA-E2C72B6E985A}"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8C4ECC-EFCE-42DB-908F-36D60F52EA70}" type="slidenum">
              <a:rPr lang="en-US" smtClean="0"/>
              <a:t>‹#›</a:t>
            </a:fld>
            <a:endParaRPr lang="en-US"/>
          </a:p>
        </p:txBody>
      </p:sp>
    </p:spTree>
    <p:extLst>
      <p:ext uri="{BB962C8B-B14F-4D97-AF65-F5344CB8AC3E}">
        <p14:creationId xmlns:p14="http://schemas.microsoft.com/office/powerpoint/2010/main" val="2219140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77CA73-C690-4BAA-9CFA-E2C72B6E985A}" type="datetimeFigureOut">
              <a:rPr lang="en-US" smtClean="0"/>
              <a:t>5/28/2014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8C4ECC-EFCE-42DB-908F-36D60F52EA70}" type="slidenum">
              <a:rPr lang="en-US" smtClean="0"/>
              <a:t>‹#›</a:t>
            </a:fld>
            <a:endParaRPr lang="en-US"/>
          </a:p>
        </p:txBody>
      </p:sp>
    </p:spTree>
    <p:extLst>
      <p:ext uri="{BB962C8B-B14F-4D97-AF65-F5344CB8AC3E}">
        <p14:creationId xmlns:p14="http://schemas.microsoft.com/office/powerpoint/2010/main" val="40197843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77CA73-C690-4BAA-9CFA-E2C72B6E985A}" type="datetimeFigureOut">
              <a:rPr lang="en-US" smtClean="0"/>
              <a:t>5/28/2014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8C4ECC-EFCE-42DB-908F-36D60F52EA70}" type="slidenum">
              <a:rPr lang="en-US" smtClean="0"/>
              <a:t>‹#›</a:t>
            </a:fld>
            <a:endParaRPr lang="en-US"/>
          </a:p>
        </p:txBody>
      </p:sp>
    </p:spTree>
    <p:extLst>
      <p:ext uri="{BB962C8B-B14F-4D97-AF65-F5344CB8AC3E}">
        <p14:creationId xmlns:p14="http://schemas.microsoft.com/office/powerpoint/2010/main" val="4074694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77CA73-C690-4BAA-9CFA-E2C72B6E985A}" type="datetimeFigureOut">
              <a:rPr lang="en-US" smtClean="0"/>
              <a:t>5/28/2014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8C4ECC-EFCE-42DB-908F-36D60F52EA70}" type="slidenum">
              <a:rPr lang="en-US" smtClean="0"/>
              <a:t>‹#›</a:t>
            </a:fld>
            <a:endParaRPr lang="en-US"/>
          </a:p>
        </p:txBody>
      </p:sp>
    </p:spTree>
    <p:extLst>
      <p:ext uri="{BB962C8B-B14F-4D97-AF65-F5344CB8AC3E}">
        <p14:creationId xmlns:p14="http://schemas.microsoft.com/office/powerpoint/2010/main" val="663421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77CA73-C690-4BAA-9CFA-E2C72B6E985A}" type="datetimeFigureOut">
              <a:rPr lang="en-US" smtClean="0"/>
              <a:t>5/28/2014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8C4ECC-EFCE-42DB-908F-36D60F52EA70}" type="slidenum">
              <a:rPr lang="en-US" smtClean="0"/>
              <a:t>‹#›</a:t>
            </a:fld>
            <a:endParaRPr lang="en-US"/>
          </a:p>
        </p:txBody>
      </p:sp>
    </p:spTree>
    <p:extLst>
      <p:ext uri="{BB962C8B-B14F-4D97-AF65-F5344CB8AC3E}">
        <p14:creationId xmlns:p14="http://schemas.microsoft.com/office/powerpoint/2010/main" val="217267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77CA73-C690-4BAA-9CFA-E2C72B6E985A}" type="datetimeFigureOut">
              <a:rPr lang="en-US" smtClean="0"/>
              <a:t>5/28/2014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8C4ECC-EFCE-42DB-908F-36D60F52EA70}" type="slidenum">
              <a:rPr lang="en-US" smtClean="0"/>
              <a:t>‹#›</a:t>
            </a:fld>
            <a:endParaRPr lang="en-US"/>
          </a:p>
        </p:txBody>
      </p:sp>
    </p:spTree>
    <p:extLst>
      <p:ext uri="{BB962C8B-B14F-4D97-AF65-F5344CB8AC3E}">
        <p14:creationId xmlns:p14="http://schemas.microsoft.com/office/powerpoint/2010/main" val="1168356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77CA73-C690-4BAA-9CFA-E2C72B6E985A}" type="datetimeFigureOut">
              <a:rPr lang="en-US" smtClean="0"/>
              <a:t>5/28/2014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8C4ECC-EFCE-42DB-908F-36D60F52EA70}" type="slidenum">
              <a:rPr lang="en-US" smtClean="0"/>
              <a:t>‹#›</a:t>
            </a:fld>
            <a:endParaRPr lang="en-US"/>
          </a:p>
        </p:txBody>
      </p:sp>
    </p:spTree>
    <p:extLst>
      <p:ext uri="{BB962C8B-B14F-4D97-AF65-F5344CB8AC3E}">
        <p14:creationId xmlns:p14="http://schemas.microsoft.com/office/powerpoint/2010/main" val="2414888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F9EA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77CA73-C690-4BAA-9CFA-E2C72B6E985A}" type="datetimeFigureOut">
              <a:rPr lang="en-US" smtClean="0"/>
              <a:t>5/28/2014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8C4ECC-EFCE-42DB-908F-36D60F52EA70}" type="slidenum">
              <a:rPr lang="en-US" smtClean="0"/>
              <a:t>‹#›</a:t>
            </a:fld>
            <a:endParaRPr lang="en-US"/>
          </a:p>
        </p:txBody>
      </p:sp>
    </p:spTree>
    <p:extLst>
      <p:ext uri="{BB962C8B-B14F-4D97-AF65-F5344CB8AC3E}">
        <p14:creationId xmlns:p14="http://schemas.microsoft.com/office/powerpoint/2010/main" val="26478255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hyperlink" Target="http://www.identitytheft.info/victims.aspx" TargetMode="External"/><Relationship Id="rId2" Type="http://schemas.openxmlformats.org/officeDocument/2006/relationships/hyperlink" Target="http://listverse.com/2009/09/05/10-bizarre-cases-of-identity-theft/" TargetMode="External"/><Relationship Id="rId1" Type="http://schemas.openxmlformats.org/officeDocument/2006/relationships/slideLayout" Target="../slideLayouts/slideLayout2.xml"/><Relationship Id="rId4" Type="http://schemas.openxmlformats.org/officeDocument/2006/relationships/hyperlink" Target="https://www.aggielandcu.org/index.php/blog/72-community/269-10-facts-about-identity-theft?site_id=:master_db:"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2000" r="-1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u="sng" dirty="0" smtClean="0"/>
              <a:t>Identity Theft</a:t>
            </a:r>
            <a:endParaRPr lang="en-US" b="1" u="sng" dirty="0"/>
          </a:p>
        </p:txBody>
      </p:sp>
      <p:sp>
        <p:nvSpPr>
          <p:cNvPr id="3" name="Subtitle 2"/>
          <p:cNvSpPr>
            <a:spLocks noGrp="1"/>
          </p:cNvSpPr>
          <p:nvPr>
            <p:ph type="subTitle" idx="1"/>
          </p:nvPr>
        </p:nvSpPr>
        <p:spPr/>
        <p:txBody>
          <a:bodyPr>
            <a:normAutofit/>
          </a:bodyPr>
          <a:lstStyle/>
          <a:p>
            <a:r>
              <a:rPr lang="en-US" b="1" u="sng" dirty="0" err="1" smtClean="0">
                <a:solidFill>
                  <a:schemeClr val="tx2">
                    <a:lumMod val="50000"/>
                  </a:schemeClr>
                </a:solidFill>
              </a:rPr>
              <a:t>By:Annalee</a:t>
            </a:r>
            <a:r>
              <a:rPr lang="en-US" b="1" u="sng" dirty="0" smtClean="0">
                <a:solidFill>
                  <a:schemeClr val="tx2">
                    <a:lumMod val="50000"/>
                  </a:schemeClr>
                </a:solidFill>
              </a:rPr>
              <a:t> </a:t>
            </a:r>
            <a:r>
              <a:rPr lang="en-US" b="1" u="sng" dirty="0" err="1" smtClean="0">
                <a:solidFill>
                  <a:schemeClr val="tx2">
                    <a:lumMod val="50000"/>
                  </a:schemeClr>
                </a:solidFill>
              </a:rPr>
              <a:t>Vanfossen</a:t>
            </a:r>
            <a:endParaRPr lang="en-US" b="1" u="sng" dirty="0">
              <a:solidFill>
                <a:schemeClr val="tx2">
                  <a:lumMod val="50000"/>
                </a:schemeClr>
              </a:solidFill>
            </a:endParaRPr>
          </a:p>
        </p:txBody>
      </p:sp>
    </p:spTree>
    <p:extLst>
      <p:ext uri="{BB962C8B-B14F-4D97-AF65-F5344CB8AC3E}">
        <p14:creationId xmlns:p14="http://schemas.microsoft.com/office/powerpoint/2010/main" val="3035901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4" name="Content Placeholder 3"/>
          <p:cNvSpPr>
            <a:spLocks noGrp="1"/>
          </p:cNvSpPr>
          <p:nvPr>
            <p:ph sz="half" idx="2"/>
          </p:nvPr>
        </p:nvSpPr>
        <p:spPr>
          <a:xfrm>
            <a:off x="304800" y="1600200"/>
            <a:ext cx="4040188" cy="3951288"/>
          </a:xfrm>
        </p:spPr>
        <p:txBody>
          <a:bodyPr>
            <a:normAutofit fontScale="85000" lnSpcReduction="20000"/>
          </a:bodyPr>
          <a:lstStyle/>
          <a:p>
            <a:r>
              <a:rPr lang="en-US" b="1" i="1" dirty="0"/>
              <a:t>How does the imposter take your identity?</a:t>
            </a:r>
            <a:r>
              <a:rPr lang="en-US" dirty="0"/>
              <a:t/>
            </a:r>
            <a:br>
              <a:rPr lang="en-US" dirty="0"/>
            </a:br>
            <a:r>
              <a:rPr lang="en-US" dirty="0"/>
              <a:t>It is easy. All that is needed is your social security number, your birth date and other identifying information such as your address and phone number and whatever else they can find out about </a:t>
            </a:r>
            <a:r>
              <a:rPr lang="en-US" dirty="0" smtClean="0"/>
              <a:t>you</a:t>
            </a:r>
          </a:p>
          <a:p>
            <a:r>
              <a:rPr lang="en-US" b="1" i="1" dirty="0"/>
              <a:t>Where does the impersonator get information about you</a:t>
            </a:r>
            <a:r>
              <a:rPr lang="en-US" b="1" i="1" dirty="0" smtClean="0"/>
              <a:t>?</a:t>
            </a:r>
            <a:br>
              <a:rPr lang="en-US" b="1" i="1" dirty="0" smtClean="0"/>
            </a:br>
            <a:r>
              <a:rPr lang="en-US" dirty="0"/>
              <a:t>Lots of places- your doctor, accountant, lawyer, dentist, school, place of work, health insurance carrier, </a:t>
            </a:r>
          </a:p>
        </p:txBody>
      </p:sp>
      <p:sp>
        <p:nvSpPr>
          <p:cNvPr id="6" name="Content Placeholder 5"/>
          <p:cNvSpPr>
            <a:spLocks noGrp="1"/>
          </p:cNvSpPr>
          <p:nvPr>
            <p:ph sz="quarter" idx="4"/>
          </p:nvPr>
        </p:nvSpPr>
        <p:spPr>
          <a:xfrm>
            <a:off x="4648200" y="1600200"/>
            <a:ext cx="4041775" cy="3951288"/>
          </a:xfrm>
        </p:spPr>
        <p:txBody>
          <a:bodyPr>
            <a:normAutofit fontScale="70000" lnSpcReduction="20000"/>
          </a:bodyPr>
          <a:lstStyle/>
          <a:p>
            <a:r>
              <a:rPr lang="en-US" b="1" i="1" dirty="0"/>
              <a:t>How can you stop the fraud</a:t>
            </a:r>
            <a:r>
              <a:rPr lang="en-US" b="1" i="1" dirty="0" smtClean="0"/>
              <a:t>?</a:t>
            </a:r>
            <a:r>
              <a:rPr lang="en-US" dirty="0"/>
              <a:t> As soon as you are made aware of the fraud (usually a creditor will contact you or you will be denied credit, or you will see charges that are not yours on bills) you must immediately contact the three major credit reporting </a:t>
            </a:r>
            <a:r>
              <a:rPr lang="en-US" dirty="0" smtClean="0"/>
              <a:t>agencies by </a:t>
            </a:r>
            <a:r>
              <a:rPr lang="en-US" dirty="0"/>
              <a:t>phone and letter to put a </a:t>
            </a:r>
            <a:r>
              <a:rPr lang="en-US" b="1" dirty="0"/>
              <a:t>fraud alert</a:t>
            </a:r>
            <a:r>
              <a:rPr lang="en-US" dirty="0"/>
              <a:t> on your credit </a:t>
            </a:r>
            <a:r>
              <a:rPr lang="en-US" dirty="0" smtClean="0"/>
              <a:t>profile</a:t>
            </a:r>
            <a:br>
              <a:rPr lang="en-US" dirty="0" smtClean="0"/>
            </a:br>
            <a:r>
              <a:rPr lang="en-US" dirty="0" smtClean="0"/>
              <a:t/>
            </a:r>
            <a:br>
              <a:rPr lang="en-US" dirty="0" smtClean="0"/>
            </a:br>
            <a:r>
              <a:rPr lang="en-US" b="1" i="1" dirty="0"/>
              <a:t>Should you change your social security number if you are a victim of identity-theft</a:t>
            </a:r>
            <a:r>
              <a:rPr lang="en-US" dirty="0" smtClean="0"/>
              <a:t>?</a:t>
            </a:r>
            <a:r>
              <a:rPr lang="en-US" dirty="0"/>
              <a:t> In most cases this is a bad idea. You have had that number for many years and it is attached to many documents, including your credit report and various other private and governmental documents</a:t>
            </a:r>
          </a:p>
        </p:txBody>
      </p:sp>
    </p:spTree>
    <p:extLst>
      <p:ext uri="{BB962C8B-B14F-4D97-AF65-F5344CB8AC3E}">
        <p14:creationId xmlns:p14="http://schemas.microsoft.com/office/powerpoint/2010/main" val="26431685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idx="1"/>
          </p:nvPr>
        </p:nvSpPr>
        <p:spPr/>
        <p:txBody>
          <a:bodyPr>
            <a:normAutofit lnSpcReduction="10000"/>
          </a:bodyPr>
          <a:lstStyle/>
          <a:p>
            <a:r>
              <a:rPr lang="en-US" sz="1800" i="1" dirty="0"/>
              <a:t>IRS</a:t>
            </a:r>
            <a:r>
              <a:rPr lang="en-US" sz="1800" dirty="0"/>
              <a:t>. </a:t>
            </a:r>
            <a:r>
              <a:rPr lang="en-US" sz="1800" dirty="0" err="1"/>
              <a:t>N.p</a:t>
            </a:r>
            <a:r>
              <a:rPr lang="en-US" sz="1800" dirty="0"/>
              <a:t>., </a:t>
            </a:r>
            <a:r>
              <a:rPr lang="en-US" sz="1800" dirty="0" err="1"/>
              <a:t>n.d.</a:t>
            </a:r>
            <a:r>
              <a:rPr lang="en-US" sz="1800" dirty="0"/>
              <a:t> Web. 19 May 2014. &lt;http://www.irs.gov/uac/ Examples-of-Identity-Theft-Schemes-Fiscal-Year-2013&gt;. </a:t>
            </a:r>
            <a:r>
              <a:rPr lang="en-US" sz="1800" dirty="0" smtClean="0"/>
              <a:t/>
            </a:r>
            <a:br>
              <a:rPr lang="en-US" sz="1800" dirty="0" smtClean="0"/>
            </a:br>
            <a:endParaRPr lang="en-US" sz="1800" dirty="0" smtClean="0"/>
          </a:p>
          <a:p>
            <a:r>
              <a:rPr lang="en-US" sz="1800" dirty="0" smtClean="0"/>
              <a:t>"</a:t>
            </a:r>
            <a:r>
              <a:rPr lang="en-US" sz="1800" dirty="0"/>
              <a:t>Ivy league thief sentenced to 4 years." </a:t>
            </a:r>
            <a:r>
              <a:rPr lang="en-US" sz="1800" i="1" dirty="0"/>
              <a:t>The Forensic Psychology Student Group</a:t>
            </a:r>
            <a:r>
              <a:rPr lang="en-US" sz="1800" dirty="0"/>
              <a:t>. </a:t>
            </a:r>
            <a:r>
              <a:rPr lang="en-US" sz="1800" dirty="0" err="1"/>
              <a:t>N.p</a:t>
            </a:r>
            <a:r>
              <a:rPr lang="en-US" sz="1800" dirty="0"/>
              <a:t>., </a:t>
            </a:r>
            <a:r>
              <a:rPr lang="en-US" sz="1800" dirty="0" err="1"/>
              <a:t>n.d.</a:t>
            </a:r>
            <a:r>
              <a:rPr lang="en-US" sz="1800" dirty="0"/>
              <a:t> Web. 19 May 2014. &lt;http://itssimple.ca/forensicgroup/?p=308&gt;. </a:t>
            </a:r>
            <a:br>
              <a:rPr lang="en-US" sz="1800" dirty="0"/>
            </a:br>
            <a:r>
              <a:rPr lang="en-US" sz="1800" dirty="0" smtClean="0"/>
              <a:t/>
            </a:r>
            <a:br>
              <a:rPr lang="en-US" sz="1800" dirty="0" smtClean="0"/>
            </a:br>
            <a:r>
              <a:rPr lang="en-US" sz="1800" dirty="0" smtClean="0">
                <a:hlinkClick r:id="rId2"/>
              </a:rPr>
              <a:t>http</a:t>
            </a:r>
            <a:r>
              <a:rPr lang="en-US" sz="1800" dirty="0">
                <a:hlinkClick r:id="rId2"/>
              </a:rPr>
              <a:t>://listverse.com/2009/09/05/10-bizarre-cases-of-identity-theft</a:t>
            </a:r>
            <a:r>
              <a:rPr lang="en-US" sz="1800" dirty="0" smtClean="0">
                <a:hlinkClick r:id="rId2"/>
              </a:rPr>
              <a:t>/</a:t>
            </a:r>
            <a:r>
              <a:rPr lang="en-US" sz="1800" dirty="0" smtClean="0"/>
              <a:t/>
            </a:r>
            <a:br>
              <a:rPr lang="en-US" sz="1800" dirty="0" smtClean="0"/>
            </a:br>
            <a:endParaRPr lang="en-US" sz="1800" dirty="0"/>
          </a:p>
          <a:p>
            <a:r>
              <a:rPr lang="en-US" sz="1800" dirty="0">
                <a:hlinkClick r:id="rId3"/>
              </a:rPr>
              <a:t>http://</a:t>
            </a:r>
            <a:r>
              <a:rPr lang="en-US" sz="1800" dirty="0" smtClean="0">
                <a:hlinkClick r:id="rId3"/>
              </a:rPr>
              <a:t>www.identitytheft.info/victims.aspx</a:t>
            </a:r>
            <a:r>
              <a:rPr lang="en-US" sz="1800" dirty="0" smtClean="0"/>
              <a:t/>
            </a:r>
            <a:br>
              <a:rPr lang="en-US" sz="1800" dirty="0" smtClean="0"/>
            </a:br>
            <a:r>
              <a:rPr lang="en-US" sz="1800" dirty="0"/>
              <a:t/>
            </a:r>
            <a:br>
              <a:rPr lang="en-US" sz="1800" dirty="0"/>
            </a:br>
            <a:r>
              <a:rPr lang="en-US" sz="1800" dirty="0">
                <a:hlinkClick r:id="rId4"/>
              </a:rPr>
              <a:t>https://www.aggielandcu.org/index.php/blog/72-community/269-10-facts-about-identity-theft?site_id=%</a:t>
            </a:r>
            <a:r>
              <a:rPr lang="en-US" sz="1800" dirty="0" smtClean="0">
                <a:hlinkClick r:id="rId4"/>
              </a:rPr>
              <a:t>3Amaster_db%3A</a:t>
            </a:r>
            <a:r>
              <a:rPr lang="en-US" sz="1800" dirty="0" smtClean="0"/>
              <a:t/>
            </a:r>
            <a:br>
              <a:rPr lang="en-US" sz="1800" dirty="0" smtClean="0"/>
            </a:br>
            <a:r>
              <a:rPr lang="en-US" sz="1800" dirty="0"/>
              <a:t/>
            </a:r>
            <a:br>
              <a:rPr lang="en-US" sz="1800" dirty="0"/>
            </a:br>
            <a:r>
              <a:rPr lang="en-US" sz="1800" dirty="0"/>
              <a:t>http://blog.ssoe.com/safety/safety-topics/identity-theft</a:t>
            </a:r>
            <a:r>
              <a:rPr lang="en-US" sz="1800" dirty="0" smtClean="0"/>
              <a:t>/</a:t>
            </a:r>
            <a:br>
              <a:rPr lang="en-US" sz="1800" dirty="0" smtClean="0"/>
            </a:br>
            <a:endParaRPr lang="en-US" sz="1800" dirty="0" smtClean="0"/>
          </a:p>
          <a:p>
            <a:pPr marL="0" indent="0">
              <a:buNone/>
            </a:pPr>
            <a:r>
              <a:rPr lang="en-US" sz="1800" dirty="0" smtClean="0"/>
              <a:t>  </a:t>
            </a:r>
            <a:r>
              <a:rPr lang="en-US" sz="1800" dirty="0"/>
              <a:t>https://www.flickr.com/photos/rustyalaska/4681456781/</a:t>
            </a:r>
          </a:p>
        </p:txBody>
      </p:sp>
    </p:spTree>
    <p:extLst>
      <p:ext uri="{BB962C8B-B14F-4D97-AF65-F5344CB8AC3E}">
        <p14:creationId xmlns:p14="http://schemas.microsoft.com/office/powerpoint/2010/main" val="4387305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Identity theft?</a:t>
            </a:r>
            <a:endParaRPr lang="en-US" dirty="0"/>
          </a:p>
        </p:txBody>
      </p:sp>
      <p:sp>
        <p:nvSpPr>
          <p:cNvPr id="3" name="Content Placeholder 2"/>
          <p:cNvSpPr>
            <a:spLocks noGrp="1"/>
          </p:cNvSpPr>
          <p:nvPr>
            <p:ph idx="1"/>
          </p:nvPr>
        </p:nvSpPr>
        <p:spPr>
          <a:xfrm>
            <a:off x="-44066" y="1219200"/>
            <a:ext cx="7543800" cy="3611563"/>
          </a:xfrm>
        </p:spPr>
        <p:txBody>
          <a:bodyPr>
            <a:normAutofit lnSpcReduction="10000"/>
          </a:bodyPr>
          <a:lstStyle/>
          <a:p>
            <a:r>
              <a:rPr lang="en-US" dirty="0" smtClean="0"/>
              <a:t>Faking someone’s identity who is not yours</a:t>
            </a:r>
          </a:p>
          <a:p>
            <a:r>
              <a:rPr lang="en-US" dirty="0" smtClean="0"/>
              <a:t>Trying to achieve something while using fake identification</a:t>
            </a:r>
          </a:p>
          <a:p>
            <a:r>
              <a:rPr lang="en-US" dirty="0" smtClean="0"/>
              <a:t>Involves social security, identification card, even bank and credit cards in common cases.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4114800"/>
            <a:ext cx="3606414" cy="2391209"/>
          </a:xfrm>
          <a:prstGeom prst="rect">
            <a:avLst/>
          </a:prstGeom>
        </p:spPr>
      </p:pic>
    </p:spTree>
    <p:extLst>
      <p:ext uri="{BB962C8B-B14F-4D97-AF65-F5344CB8AC3E}">
        <p14:creationId xmlns:p14="http://schemas.microsoft.com/office/powerpoint/2010/main" val="3441925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6" presetClass="entr" presetSubtype="16" fill="hold" grpId="0" nodeType="clickEffect">
                                  <p:stCondLst>
                                    <p:cond delay="0"/>
                                  </p:stCondLst>
                                  <p:childTnLst>
                                    <p:set>
                                      <p:cBhvr>
                                        <p:cTn id="60" dur="1" fill="hold">
                                          <p:stCondLst>
                                            <p:cond delay="0"/>
                                          </p:stCondLst>
                                        </p:cTn>
                                        <p:tgtEl>
                                          <p:spTgt spid="2"/>
                                        </p:tgtEl>
                                        <p:attrNameLst>
                                          <p:attrName>style.visibility</p:attrName>
                                        </p:attrNameLst>
                                      </p:cBhvr>
                                      <p:to>
                                        <p:strVal val="visible"/>
                                      </p:to>
                                    </p:set>
                                    <p:animEffect transition="in" filter="circle(in)">
                                      <p:cBhvr>
                                        <p:cTn id="61" dur="2000"/>
                                        <p:tgtEl>
                                          <p:spTgt spid="2"/>
                                        </p:tgtEl>
                                      </p:cBhvr>
                                    </p:animEffect>
                                  </p:childTnLst>
                                </p:cTn>
                              </p:par>
                            </p:childTnLst>
                          </p:cTn>
                        </p:par>
                      </p:childTnLst>
                    </p:cTn>
                  </p:par>
                  <p:par>
                    <p:cTn id="62" fill="hold">
                      <p:stCondLst>
                        <p:cond delay="indefinite"/>
                      </p:stCondLst>
                      <p:childTnLst>
                        <p:par>
                          <p:cTn id="63" fill="hold">
                            <p:stCondLst>
                              <p:cond delay="0"/>
                            </p:stCondLst>
                            <p:childTnLst>
                              <p:par>
                                <p:cTn id="64" presetID="16" presetClass="entr" presetSubtype="21" fill="hold" nodeType="clickEffect">
                                  <p:stCondLst>
                                    <p:cond delay="0"/>
                                  </p:stCondLst>
                                  <p:childTnLst>
                                    <p:set>
                                      <p:cBhvr>
                                        <p:cTn id="65" dur="1" fill="hold">
                                          <p:stCondLst>
                                            <p:cond delay="0"/>
                                          </p:stCondLst>
                                        </p:cTn>
                                        <p:tgtEl>
                                          <p:spTgt spid="4"/>
                                        </p:tgtEl>
                                        <p:attrNameLst>
                                          <p:attrName>style.visibility</p:attrName>
                                        </p:attrNameLst>
                                      </p:cBhvr>
                                      <p:to>
                                        <p:strVal val="visible"/>
                                      </p:to>
                                    </p:set>
                                    <p:animEffect transition="in" filter="barn(inVertical)">
                                      <p:cBhvr>
                                        <p:cTn id="6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Identity Theft</a:t>
            </a:r>
            <a:endParaRPr lang="en-US" dirty="0"/>
          </a:p>
        </p:txBody>
      </p:sp>
      <p:sp>
        <p:nvSpPr>
          <p:cNvPr id="3" name="Content Placeholder 2"/>
          <p:cNvSpPr>
            <a:spLocks noGrp="1"/>
          </p:cNvSpPr>
          <p:nvPr>
            <p:ph idx="1"/>
          </p:nvPr>
        </p:nvSpPr>
        <p:spPr>
          <a:xfrm>
            <a:off x="228600" y="1371600"/>
            <a:ext cx="7315200" cy="3840163"/>
          </a:xfrm>
        </p:spPr>
        <p:txBody>
          <a:bodyPr/>
          <a:lstStyle/>
          <a:p>
            <a:r>
              <a:rPr lang="en-US" dirty="0" smtClean="0"/>
              <a:t>Stealing someone's private information </a:t>
            </a:r>
          </a:p>
          <a:p>
            <a:r>
              <a:rPr lang="en-US" dirty="0" smtClean="0"/>
              <a:t>Going through a great deal of trouble to get access to person information</a:t>
            </a:r>
          </a:p>
          <a:p>
            <a:r>
              <a:rPr lang="en-US" dirty="0" smtClean="0"/>
              <a:t>Stealing mail to get access of social, bank numbers, id numbers, and etc</a:t>
            </a:r>
            <a:r>
              <a:rPr lang="en-US" dirty="0"/>
              <a: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3600" y="3810000"/>
            <a:ext cx="2940253" cy="2862263"/>
          </a:xfrm>
          <a:prstGeom prst="rect">
            <a:avLst/>
          </a:prstGeom>
        </p:spPr>
      </p:pic>
    </p:spTree>
    <p:extLst>
      <p:ext uri="{BB962C8B-B14F-4D97-AF65-F5344CB8AC3E}">
        <p14:creationId xmlns:p14="http://schemas.microsoft.com/office/powerpoint/2010/main" val="41369213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a:xfrm>
            <a:off x="0" y="1371600"/>
            <a:ext cx="5943600" cy="3382963"/>
          </a:xfrm>
        </p:spPr>
        <p:txBody>
          <a:bodyPr>
            <a:normAutofit fontScale="77500" lnSpcReduction="20000"/>
          </a:bodyPr>
          <a:lstStyle/>
          <a:p>
            <a:r>
              <a:rPr lang="en-US" dirty="0" smtClean="0"/>
              <a:t>Michael Williams of Palmdale was sentenced to 33 months in prison and ordered to pay $787,086 in restitution.   </a:t>
            </a:r>
          </a:p>
          <a:p>
            <a:r>
              <a:rPr lang="en-US" dirty="0" smtClean="0"/>
              <a:t>Mike Nikos of Los </a:t>
            </a:r>
            <a:r>
              <a:rPr lang="en-US" dirty="0" err="1" smtClean="0"/>
              <a:t>Angelos</a:t>
            </a:r>
            <a:r>
              <a:rPr lang="en-US" dirty="0" smtClean="0"/>
              <a:t> was sentenced for 15 months prison and ordered to pay $104,662 in restitution.</a:t>
            </a:r>
          </a:p>
          <a:p>
            <a:r>
              <a:rPr lang="en-US" dirty="0" smtClean="0"/>
              <a:t>According to court documents both men filed for numerous amounts of peoples taxes and claimed them from may 2008 through </a:t>
            </a:r>
            <a:r>
              <a:rPr lang="en-US" dirty="0" err="1" smtClean="0"/>
              <a:t>july</a:t>
            </a:r>
            <a:r>
              <a:rPr lang="en-US" dirty="0" smtClean="0"/>
              <a:t> 2010.</a:t>
            </a:r>
            <a:endParaRPr lang="en-US" dirty="0"/>
          </a:p>
        </p:txBody>
      </p:sp>
      <p:pic>
        <p:nvPicPr>
          <p:cNvPr id="1026" name="Picture 2" descr="http://blog.ssoe.com/safety/files/2013/06/6.10.13-englehart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38870" y="1219200"/>
            <a:ext cx="3246304" cy="518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3478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80">
                                          <p:stCondLst>
                                            <p:cond delay="0"/>
                                          </p:stCondLst>
                                        </p:cTn>
                                        <p:tgtEl>
                                          <p:spTgt spid="3">
                                            <p:txEl>
                                              <p:pRg st="0" end="0"/>
                                            </p:txEl>
                                          </p:spTgt>
                                        </p:tgtEl>
                                      </p:cBhvr>
                                    </p:animEffect>
                                    <p:anim calcmode="lin" valueType="num">
                                      <p:cBhvr>
                                        <p:cTn id="12"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7" dur="26">
                                          <p:stCondLst>
                                            <p:cond delay="650"/>
                                          </p:stCondLst>
                                        </p:cTn>
                                        <p:tgtEl>
                                          <p:spTgt spid="3">
                                            <p:txEl>
                                              <p:pRg st="0" end="0"/>
                                            </p:txEl>
                                          </p:spTgt>
                                        </p:tgtEl>
                                      </p:cBhvr>
                                      <p:to x="100000" y="60000"/>
                                    </p:animScale>
                                    <p:animScale>
                                      <p:cBhvr>
                                        <p:cTn id="18" dur="166" decel="50000">
                                          <p:stCondLst>
                                            <p:cond delay="676"/>
                                          </p:stCondLst>
                                        </p:cTn>
                                        <p:tgtEl>
                                          <p:spTgt spid="3">
                                            <p:txEl>
                                              <p:pRg st="0" end="0"/>
                                            </p:txEl>
                                          </p:spTgt>
                                        </p:tgtEl>
                                      </p:cBhvr>
                                      <p:to x="100000" y="100000"/>
                                    </p:animScale>
                                    <p:animScale>
                                      <p:cBhvr>
                                        <p:cTn id="19" dur="26">
                                          <p:stCondLst>
                                            <p:cond delay="1312"/>
                                          </p:stCondLst>
                                        </p:cTn>
                                        <p:tgtEl>
                                          <p:spTgt spid="3">
                                            <p:txEl>
                                              <p:pRg st="0" end="0"/>
                                            </p:txEl>
                                          </p:spTgt>
                                        </p:tgtEl>
                                      </p:cBhvr>
                                      <p:to x="100000" y="80000"/>
                                    </p:animScale>
                                    <p:animScale>
                                      <p:cBhvr>
                                        <p:cTn id="20" dur="166" decel="50000">
                                          <p:stCondLst>
                                            <p:cond delay="1338"/>
                                          </p:stCondLst>
                                        </p:cTn>
                                        <p:tgtEl>
                                          <p:spTgt spid="3">
                                            <p:txEl>
                                              <p:pRg st="0" end="0"/>
                                            </p:txEl>
                                          </p:spTgt>
                                        </p:tgtEl>
                                      </p:cBhvr>
                                      <p:to x="100000" y="100000"/>
                                    </p:animScale>
                                    <p:animScale>
                                      <p:cBhvr>
                                        <p:cTn id="21" dur="26">
                                          <p:stCondLst>
                                            <p:cond delay="1642"/>
                                          </p:stCondLst>
                                        </p:cTn>
                                        <p:tgtEl>
                                          <p:spTgt spid="3">
                                            <p:txEl>
                                              <p:pRg st="0" end="0"/>
                                            </p:txEl>
                                          </p:spTgt>
                                        </p:tgtEl>
                                      </p:cBhvr>
                                      <p:to x="100000" y="90000"/>
                                    </p:animScale>
                                    <p:animScale>
                                      <p:cBhvr>
                                        <p:cTn id="22" dur="166" decel="50000">
                                          <p:stCondLst>
                                            <p:cond delay="1668"/>
                                          </p:stCondLst>
                                        </p:cTn>
                                        <p:tgtEl>
                                          <p:spTgt spid="3">
                                            <p:txEl>
                                              <p:pRg st="0" end="0"/>
                                            </p:txEl>
                                          </p:spTgt>
                                        </p:tgtEl>
                                      </p:cBhvr>
                                      <p:to x="100000" y="100000"/>
                                    </p:animScale>
                                    <p:animScale>
                                      <p:cBhvr>
                                        <p:cTn id="23" dur="26">
                                          <p:stCondLst>
                                            <p:cond delay="1808"/>
                                          </p:stCondLst>
                                        </p:cTn>
                                        <p:tgtEl>
                                          <p:spTgt spid="3">
                                            <p:txEl>
                                              <p:pRg st="0" end="0"/>
                                            </p:txEl>
                                          </p:spTgt>
                                        </p:tgtEl>
                                      </p:cBhvr>
                                      <p:to x="100000" y="95000"/>
                                    </p:animScale>
                                    <p:animScale>
                                      <p:cBhvr>
                                        <p:cTn id="24" dur="166" decel="50000">
                                          <p:stCondLst>
                                            <p:cond delay="1834"/>
                                          </p:stCondLst>
                                        </p:cTn>
                                        <p:tgtEl>
                                          <p:spTgt spid="3">
                                            <p:txEl>
                                              <p:pRg st="0" end="0"/>
                                            </p:txEl>
                                          </p:spTgt>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6" presetClass="entr" presetSubtype="0" fill="hold" grpId="0" nodeType="click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Effect transition="in" filter="wipe(down)">
                                      <p:cBhvr>
                                        <p:cTn id="29" dur="580">
                                          <p:stCondLst>
                                            <p:cond delay="0"/>
                                          </p:stCondLst>
                                        </p:cTn>
                                        <p:tgtEl>
                                          <p:spTgt spid="3">
                                            <p:txEl>
                                              <p:pRg st="1" end="1"/>
                                            </p:txEl>
                                          </p:spTgt>
                                        </p:tgtEl>
                                      </p:cBhvr>
                                    </p:animEffect>
                                    <p:anim calcmode="lin" valueType="num">
                                      <p:cBhvr>
                                        <p:cTn id="30"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5" dur="26">
                                          <p:stCondLst>
                                            <p:cond delay="650"/>
                                          </p:stCondLst>
                                        </p:cTn>
                                        <p:tgtEl>
                                          <p:spTgt spid="3">
                                            <p:txEl>
                                              <p:pRg st="1" end="1"/>
                                            </p:txEl>
                                          </p:spTgt>
                                        </p:tgtEl>
                                      </p:cBhvr>
                                      <p:to x="100000" y="60000"/>
                                    </p:animScale>
                                    <p:animScale>
                                      <p:cBhvr>
                                        <p:cTn id="36" dur="166" decel="50000">
                                          <p:stCondLst>
                                            <p:cond delay="676"/>
                                          </p:stCondLst>
                                        </p:cTn>
                                        <p:tgtEl>
                                          <p:spTgt spid="3">
                                            <p:txEl>
                                              <p:pRg st="1" end="1"/>
                                            </p:txEl>
                                          </p:spTgt>
                                        </p:tgtEl>
                                      </p:cBhvr>
                                      <p:to x="100000" y="100000"/>
                                    </p:animScale>
                                    <p:animScale>
                                      <p:cBhvr>
                                        <p:cTn id="37" dur="26">
                                          <p:stCondLst>
                                            <p:cond delay="1312"/>
                                          </p:stCondLst>
                                        </p:cTn>
                                        <p:tgtEl>
                                          <p:spTgt spid="3">
                                            <p:txEl>
                                              <p:pRg st="1" end="1"/>
                                            </p:txEl>
                                          </p:spTgt>
                                        </p:tgtEl>
                                      </p:cBhvr>
                                      <p:to x="100000" y="80000"/>
                                    </p:animScale>
                                    <p:animScale>
                                      <p:cBhvr>
                                        <p:cTn id="38" dur="166" decel="50000">
                                          <p:stCondLst>
                                            <p:cond delay="1338"/>
                                          </p:stCondLst>
                                        </p:cTn>
                                        <p:tgtEl>
                                          <p:spTgt spid="3">
                                            <p:txEl>
                                              <p:pRg st="1" end="1"/>
                                            </p:txEl>
                                          </p:spTgt>
                                        </p:tgtEl>
                                      </p:cBhvr>
                                      <p:to x="100000" y="100000"/>
                                    </p:animScale>
                                    <p:animScale>
                                      <p:cBhvr>
                                        <p:cTn id="39" dur="26">
                                          <p:stCondLst>
                                            <p:cond delay="1642"/>
                                          </p:stCondLst>
                                        </p:cTn>
                                        <p:tgtEl>
                                          <p:spTgt spid="3">
                                            <p:txEl>
                                              <p:pRg st="1" end="1"/>
                                            </p:txEl>
                                          </p:spTgt>
                                        </p:tgtEl>
                                      </p:cBhvr>
                                      <p:to x="100000" y="90000"/>
                                    </p:animScale>
                                    <p:animScale>
                                      <p:cBhvr>
                                        <p:cTn id="40" dur="166" decel="50000">
                                          <p:stCondLst>
                                            <p:cond delay="1668"/>
                                          </p:stCondLst>
                                        </p:cTn>
                                        <p:tgtEl>
                                          <p:spTgt spid="3">
                                            <p:txEl>
                                              <p:pRg st="1" end="1"/>
                                            </p:txEl>
                                          </p:spTgt>
                                        </p:tgtEl>
                                      </p:cBhvr>
                                      <p:to x="100000" y="100000"/>
                                    </p:animScale>
                                    <p:animScale>
                                      <p:cBhvr>
                                        <p:cTn id="41" dur="26">
                                          <p:stCondLst>
                                            <p:cond delay="1808"/>
                                          </p:stCondLst>
                                        </p:cTn>
                                        <p:tgtEl>
                                          <p:spTgt spid="3">
                                            <p:txEl>
                                              <p:pRg st="1" end="1"/>
                                            </p:txEl>
                                          </p:spTgt>
                                        </p:tgtEl>
                                      </p:cBhvr>
                                      <p:to x="100000" y="95000"/>
                                    </p:animScale>
                                    <p:animScale>
                                      <p:cBhvr>
                                        <p:cTn id="42" dur="166" decel="50000">
                                          <p:stCondLst>
                                            <p:cond delay="1834"/>
                                          </p:stCondLst>
                                        </p:cTn>
                                        <p:tgtEl>
                                          <p:spTgt spid="3">
                                            <p:txEl>
                                              <p:pRg st="1" end="1"/>
                                            </p:txEl>
                                          </p:spTgt>
                                        </p:tgtEl>
                                      </p:cBhvr>
                                      <p:to x="100000" y="100000"/>
                                    </p:animScale>
                                  </p:childTnLst>
                                </p:cTn>
                              </p:par>
                            </p:childTnLst>
                          </p:cTn>
                        </p:par>
                      </p:childTnLst>
                    </p:cTn>
                  </p:par>
                  <p:par>
                    <p:cTn id="43" fill="hold">
                      <p:stCondLst>
                        <p:cond delay="indefinite"/>
                      </p:stCondLst>
                      <p:childTnLst>
                        <p:par>
                          <p:cTn id="44" fill="hold">
                            <p:stCondLst>
                              <p:cond delay="0"/>
                            </p:stCondLst>
                            <p:childTnLst>
                              <p:par>
                                <p:cTn id="45" presetID="26" presetClass="entr" presetSubtype="0" fill="hold" grpId="0" nodeType="clickEffect">
                                  <p:stCondLst>
                                    <p:cond delay="0"/>
                                  </p:stCondLst>
                                  <p:childTnLst>
                                    <p:set>
                                      <p:cBhvr>
                                        <p:cTn id="46" dur="1" fill="hold">
                                          <p:stCondLst>
                                            <p:cond delay="0"/>
                                          </p:stCondLst>
                                        </p:cTn>
                                        <p:tgtEl>
                                          <p:spTgt spid="3">
                                            <p:txEl>
                                              <p:pRg st="2" end="2"/>
                                            </p:txEl>
                                          </p:spTgt>
                                        </p:tgtEl>
                                        <p:attrNameLst>
                                          <p:attrName>style.visibility</p:attrName>
                                        </p:attrNameLst>
                                      </p:cBhvr>
                                      <p:to>
                                        <p:strVal val="visible"/>
                                      </p:to>
                                    </p:set>
                                    <p:animEffect transition="in" filter="wipe(down)">
                                      <p:cBhvr>
                                        <p:cTn id="47" dur="580">
                                          <p:stCondLst>
                                            <p:cond delay="0"/>
                                          </p:stCondLst>
                                        </p:cTn>
                                        <p:tgtEl>
                                          <p:spTgt spid="3">
                                            <p:txEl>
                                              <p:pRg st="2" end="2"/>
                                            </p:txEl>
                                          </p:spTgt>
                                        </p:tgtEl>
                                      </p:cBhvr>
                                    </p:animEffect>
                                    <p:anim calcmode="lin" valueType="num">
                                      <p:cBhvr>
                                        <p:cTn id="4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53" dur="26">
                                          <p:stCondLst>
                                            <p:cond delay="650"/>
                                          </p:stCondLst>
                                        </p:cTn>
                                        <p:tgtEl>
                                          <p:spTgt spid="3">
                                            <p:txEl>
                                              <p:pRg st="2" end="2"/>
                                            </p:txEl>
                                          </p:spTgt>
                                        </p:tgtEl>
                                      </p:cBhvr>
                                      <p:to x="100000" y="60000"/>
                                    </p:animScale>
                                    <p:animScale>
                                      <p:cBhvr>
                                        <p:cTn id="54" dur="166" decel="50000">
                                          <p:stCondLst>
                                            <p:cond delay="676"/>
                                          </p:stCondLst>
                                        </p:cTn>
                                        <p:tgtEl>
                                          <p:spTgt spid="3">
                                            <p:txEl>
                                              <p:pRg st="2" end="2"/>
                                            </p:txEl>
                                          </p:spTgt>
                                        </p:tgtEl>
                                      </p:cBhvr>
                                      <p:to x="100000" y="100000"/>
                                    </p:animScale>
                                    <p:animScale>
                                      <p:cBhvr>
                                        <p:cTn id="55" dur="26">
                                          <p:stCondLst>
                                            <p:cond delay="1312"/>
                                          </p:stCondLst>
                                        </p:cTn>
                                        <p:tgtEl>
                                          <p:spTgt spid="3">
                                            <p:txEl>
                                              <p:pRg st="2" end="2"/>
                                            </p:txEl>
                                          </p:spTgt>
                                        </p:tgtEl>
                                      </p:cBhvr>
                                      <p:to x="100000" y="80000"/>
                                    </p:animScale>
                                    <p:animScale>
                                      <p:cBhvr>
                                        <p:cTn id="56" dur="166" decel="50000">
                                          <p:stCondLst>
                                            <p:cond delay="1338"/>
                                          </p:stCondLst>
                                        </p:cTn>
                                        <p:tgtEl>
                                          <p:spTgt spid="3">
                                            <p:txEl>
                                              <p:pRg st="2" end="2"/>
                                            </p:txEl>
                                          </p:spTgt>
                                        </p:tgtEl>
                                      </p:cBhvr>
                                      <p:to x="100000" y="100000"/>
                                    </p:animScale>
                                    <p:animScale>
                                      <p:cBhvr>
                                        <p:cTn id="57" dur="26">
                                          <p:stCondLst>
                                            <p:cond delay="1642"/>
                                          </p:stCondLst>
                                        </p:cTn>
                                        <p:tgtEl>
                                          <p:spTgt spid="3">
                                            <p:txEl>
                                              <p:pRg st="2" end="2"/>
                                            </p:txEl>
                                          </p:spTgt>
                                        </p:tgtEl>
                                      </p:cBhvr>
                                      <p:to x="100000" y="90000"/>
                                    </p:animScale>
                                    <p:animScale>
                                      <p:cBhvr>
                                        <p:cTn id="58" dur="166" decel="50000">
                                          <p:stCondLst>
                                            <p:cond delay="1668"/>
                                          </p:stCondLst>
                                        </p:cTn>
                                        <p:tgtEl>
                                          <p:spTgt spid="3">
                                            <p:txEl>
                                              <p:pRg st="2" end="2"/>
                                            </p:txEl>
                                          </p:spTgt>
                                        </p:tgtEl>
                                      </p:cBhvr>
                                      <p:to x="100000" y="100000"/>
                                    </p:animScale>
                                    <p:animScale>
                                      <p:cBhvr>
                                        <p:cTn id="59" dur="26">
                                          <p:stCondLst>
                                            <p:cond delay="1808"/>
                                          </p:stCondLst>
                                        </p:cTn>
                                        <p:tgtEl>
                                          <p:spTgt spid="3">
                                            <p:txEl>
                                              <p:pRg st="2" end="2"/>
                                            </p:txEl>
                                          </p:spTgt>
                                        </p:tgtEl>
                                      </p:cBhvr>
                                      <p:to x="100000" y="95000"/>
                                    </p:animScale>
                                    <p:animScale>
                                      <p:cBhvr>
                                        <p:cTn id="60"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Weird but True Examples</a:t>
            </a:r>
            <a:endParaRPr lang="en-US" dirty="0"/>
          </a:p>
        </p:txBody>
      </p:sp>
      <p:sp>
        <p:nvSpPr>
          <p:cNvPr id="3" name="Content Placeholder 2"/>
          <p:cNvSpPr>
            <a:spLocks noGrp="1"/>
          </p:cNvSpPr>
          <p:nvPr>
            <p:ph idx="1"/>
          </p:nvPr>
        </p:nvSpPr>
        <p:spPr>
          <a:xfrm>
            <a:off x="381000" y="1143000"/>
            <a:ext cx="8229600" cy="4525963"/>
          </a:xfrm>
        </p:spPr>
        <p:txBody>
          <a:bodyPr/>
          <a:lstStyle/>
          <a:p>
            <a:endParaRPr lang="en-US" dirty="0" smtClean="0"/>
          </a:p>
          <a:p>
            <a:r>
              <a:rPr lang="en-US" sz="2800" dirty="0" smtClean="0"/>
              <a:t>“</a:t>
            </a:r>
            <a:r>
              <a:rPr lang="en-US" sz="2400" dirty="0" smtClean="0"/>
              <a:t>Ivy League Imposter”- Elizabeth Esther Reed was able to get into Harvard and Columbia by using the name of a missing women from South Carolina she was able to go to school and obtain a job. She was featured on America’s Most Wanted and eventually plead guilty to fraud and identity theft. Sentenced to four years. </a:t>
            </a: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4267200"/>
            <a:ext cx="2793851" cy="206502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2827" y="3810000"/>
            <a:ext cx="2743200" cy="2059061"/>
          </a:xfrm>
          <a:prstGeom prst="rect">
            <a:avLst/>
          </a:prstGeom>
        </p:spPr>
      </p:pic>
      <p:sp>
        <p:nvSpPr>
          <p:cNvPr id="7" name="TextBox 6"/>
          <p:cNvSpPr txBox="1"/>
          <p:nvPr/>
        </p:nvSpPr>
        <p:spPr>
          <a:xfrm>
            <a:off x="7086600" y="3810000"/>
            <a:ext cx="1295400" cy="2308324"/>
          </a:xfrm>
          <a:prstGeom prst="rect">
            <a:avLst/>
          </a:prstGeom>
          <a:noFill/>
        </p:spPr>
        <p:txBody>
          <a:bodyPr wrap="square" rtlCol="0">
            <a:spAutoFit/>
          </a:bodyPr>
          <a:lstStyle/>
          <a:p>
            <a:r>
              <a:rPr lang="en-US" sz="1600" dirty="0" smtClean="0"/>
              <a:t>On the left Elizabeth reed, On the right missing Brooke Henson who’d been missing for 8 years.</a:t>
            </a:r>
            <a:endParaRPr lang="en-US" sz="1600" dirty="0"/>
          </a:p>
        </p:txBody>
      </p:sp>
    </p:spTree>
    <p:extLst>
      <p:ext uri="{BB962C8B-B14F-4D97-AF65-F5344CB8AC3E}">
        <p14:creationId xmlns:p14="http://schemas.microsoft.com/office/powerpoint/2010/main" val="4176053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down)">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circle(in)">
                                      <p:cBhvr>
                                        <p:cTn id="2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Weird but True Examples</a:t>
            </a:r>
            <a:endParaRPr lang="en-US" dirty="0"/>
          </a:p>
        </p:txBody>
      </p:sp>
      <p:sp>
        <p:nvSpPr>
          <p:cNvPr id="3" name="TextBox 2"/>
          <p:cNvSpPr txBox="1"/>
          <p:nvPr/>
        </p:nvSpPr>
        <p:spPr>
          <a:xfrm>
            <a:off x="1219200" y="1524000"/>
            <a:ext cx="5029200" cy="2031325"/>
          </a:xfrm>
          <a:prstGeom prst="rect">
            <a:avLst/>
          </a:prstGeom>
          <a:noFill/>
        </p:spPr>
        <p:txBody>
          <a:bodyPr wrap="square" rtlCol="0">
            <a:spAutoFit/>
          </a:bodyPr>
          <a:lstStyle/>
          <a:p>
            <a:r>
              <a:rPr lang="en-US" dirty="0" smtClean="0"/>
              <a:t>“Catch Him if you can”- Frank </a:t>
            </a:r>
            <a:r>
              <a:rPr lang="en-US" dirty="0" err="1" smtClean="0"/>
              <a:t>Abagnale</a:t>
            </a:r>
            <a:r>
              <a:rPr lang="en-US" dirty="0" smtClean="0"/>
              <a:t> in the 1960s impersonated characters such as an airline pilot, doctor, assistant attorney general, and history professor during so racking up 4 million dollars in bad checks. He was eventually caught and convicted but now serves as one of the privacy laws and owns a business fighting the same crime he committed.  </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16073" y="3124200"/>
            <a:ext cx="2407427" cy="3428999"/>
          </a:xfrm>
          <a:prstGeom prst="rect">
            <a:avLst/>
          </a:prstGeom>
        </p:spPr>
      </p:pic>
    </p:spTree>
    <p:extLst>
      <p:ext uri="{BB962C8B-B14F-4D97-AF65-F5344CB8AC3E}">
        <p14:creationId xmlns:p14="http://schemas.microsoft.com/office/powerpoint/2010/main" val="5208171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Weird but True Examples</a:t>
            </a:r>
            <a:endParaRPr lang="en-US" dirty="0"/>
          </a:p>
        </p:txBody>
      </p:sp>
      <p:sp>
        <p:nvSpPr>
          <p:cNvPr id="3" name="Content Placeholder 2"/>
          <p:cNvSpPr>
            <a:spLocks noGrp="1"/>
          </p:cNvSpPr>
          <p:nvPr>
            <p:ph idx="1"/>
          </p:nvPr>
        </p:nvSpPr>
        <p:spPr/>
        <p:txBody>
          <a:bodyPr/>
          <a:lstStyle/>
          <a:p>
            <a:r>
              <a:rPr lang="en-US" dirty="0" smtClean="0"/>
              <a:t>“</a:t>
            </a:r>
            <a:r>
              <a:rPr lang="en-US" sz="2800" dirty="0" smtClean="0"/>
              <a:t>Dr.No”-Gerald Barnes really wanted to become a doctor. He was willing to do anything except go to medical school. He made a career of stealing </a:t>
            </a:r>
            <a:r>
              <a:rPr lang="en-US" sz="2800" dirty="0" err="1" smtClean="0"/>
              <a:t>mds</a:t>
            </a:r>
            <a:r>
              <a:rPr lang="en-US" sz="2800" dirty="0" smtClean="0"/>
              <a:t> from doctors and establishing himself based on them. Every time he got caught when he came out of jail he did it again.</a:t>
            </a: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7600" y="4114800"/>
            <a:ext cx="3371850" cy="2512780"/>
          </a:xfrm>
          <a:prstGeom prst="rect">
            <a:avLst/>
          </a:prstGeom>
        </p:spPr>
      </p:pic>
    </p:spTree>
    <p:extLst>
      <p:ext uri="{BB962C8B-B14F-4D97-AF65-F5344CB8AC3E}">
        <p14:creationId xmlns:p14="http://schemas.microsoft.com/office/powerpoint/2010/main" val="108878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152400" y="1295400"/>
            <a:ext cx="3581400" cy="4297362"/>
          </a:xfrm>
        </p:spPr>
        <p:txBody>
          <a:bodyPr>
            <a:normAutofit fontScale="62500" lnSpcReduction="20000"/>
          </a:bodyPr>
          <a:lstStyle/>
          <a:p>
            <a:r>
              <a:rPr lang="en-US" dirty="0" smtClean="0"/>
              <a:t>Always paper shred mail after reading it. </a:t>
            </a:r>
          </a:p>
          <a:p>
            <a:r>
              <a:rPr lang="en-US" dirty="0" smtClean="0"/>
              <a:t>Strengthen personal information on computers, devices, bank accounts. </a:t>
            </a:r>
          </a:p>
          <a:p>
            <a:r>
              <a:rPr lang="en-US" dirty="0" smtClean="0"/>
              <a:t>Make passwords longer harder to hack.</a:t>
            </a:r>
          </a:p>
          <a:p>
            <a:r>
              <a:rPr lang="en-US" dirty="0" smtClean="0"/>
              <a:t>Avoid easily guessed pins. </a:t>
            </a:r>
          </a:p>
          <a:p>
            <a:r>
              <a:rPr lang="en-US" dirty="0" smtClean="0"/>
              <a:t>Never store passwords on your computer.</a:t>
            </a:r>
          </a:p>
          <a:p>
            <a:r>
              <a:rPr lang="en-US" dirty="0" smtClean="0"/>
              <a:t>Protect your computer</a:t>
            </a:r>
          </a:p>
          <a:p>
            <a:r>
              <a:rPr lang="en-US" dirty="0" smtClean="0"/>
              <a:t>Beware of internet scams, don’t give your social security number away to anyone. </a:t>
            </a:r>
          </a:p>
          <a:p>
            <a:r>
              <a:rPr lang="en-US" dirty="0" smtClean="0"/>
              <a:t>Protect mail get it on time, if out or on vacation have a trustful neighbor or relative receive mail. </a:t>
            </a:r>
          </a:p>
          <a:p>
            <a:r>
              <a:rPr lang="en-US" dirty="0" smtClean="0"/>
              <a:t>Always carry your wallet or bag safely. </a:t>
            </a:r>
            <a:endParaRPr lang="en-US" dirty="0"/>
          </a:p>
        </p:txBody>
      </p:sp>
      <p:sp>
        <p:nvSpPr>
          <p:cNvPr id="6" name="Content Placeholder 5"/>
          <p:cNvSpPr>
            <a:spLocks noGrp="1"/>
          </p:cNvSpPr>
          <p:nvPr>
            <p:ph sz="quarter" idx="4"/>
          </p:nvPr>
        </p:nvSpPr>
        <p:spPr>
          <a:xfrm>
            <a:off x="4495800" y="1143000"/>
            <a:ext cx="3429000" cy="3722688"/>
          </a:xfrm>
        </p:spPr>
        <p:txBody>
          <a:bodyPr>
            <a:normAutofit fontScale="62500" lnSpcReduction="20000"/>
          </a:bodyPr>
          <a:lstStyle/>
          <a:p>
            <a:r>
              <a:rPr lang="en-US" dirty="0" smtClean="0"/>
              <a:t>Don’t give away information to people about your identity, credit cards, how much you make, etc.</a:t>
            </a:r>
          </a:p>
          <a:p>
            <a:r>
              <a:rPr lang="en-US" dirty="0" smtClean="0"/>
              <a:t>Be cautious when shopping online, make sure cite is real and payment cite is real. </a:t>
            </a:r>
          </a:p>
          <a:p>
            <a:r>
              <a:rPr lang="en-US" dirty="0" smtClean="0"/>
              <a:t>Never answer spam emails.</a:t>
            </a:r>
          </a:p>
          <a:p>
            <a:r>
              <a:rPr lang="en-US" dirty="0" smtClean="0"/>
              <a:t>Stay alert when out shopping or </a:t>
            </a:r>
            <a:r>
              <a:rPr lang="en-US" dirty="0" err="1" smtClean="0"/>
              <a:t>atm</a:t>
            </a:r>
            <a:r>
              <a:rPr lang="en-US" dirty="0" smtClean="0"/>
              <a:t> and banks for people looking at your card or account.</a:t>
            </a:r>
          </a:p>
          <a:p>
            <a:r>
              <a:rPr lang="en-US" dirty="0" smtClean="0"/>
              <a:t>Watch what you carry in your wallet, a lot of people carry social cards, id, birth certificate, keep social card in a safe place at home like a safe. </a:t>
            </a:r>
          </a:p>
          <a:p>
            <a:r>
              <a:rPr lang="en-US" dirty="0" smtClean="0"/>
              <a:t>Don’t carry blank checks around or past checks.</a:t>
            </a:r>
            <a:endParaRPr lang="en-US" dirty="0"/>
          </a:p>
        </p:txBody>
      </p:sp>
      <p:sp>
        <p:nvSpPr>
          <p:cNvPr id="7" name="Title 6"/>
          <p:cNvSpPr>
            <a:spLocks noGrp="1"/>
          </p:cNvSpPr>
          <p:nvPr>
            <p:ph type="title"/>
          </p:nvPr>
        </p:nvSpPr>
        <p:spPr/>
        <p:txBody>
          <a:bodyPr/>
          <a:lstStyle/>
          <a:p>
            <a:r>
              <a:rPr lang="en-US" dirty="0" smtClean="0"/>
              <a:t>How can you avoid this?</a:t>
            </a:r>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4343400"/>
            <a:ext cx="3505200" cy="2419414"/>
          </a:xfrm>
          <a:prstGeom prst="rect">
            <a:avLst/>
          </a:prstGeom>
        </p:spPr>
      </p:pic>
    </p:spTree>
    <p:extLst>
      <p:ext uri="{BB962C8B-B14F-4D97-AF65-F5344CB8AC3E}">
        <p14:creationId xmlns:p14="http://schemas.microsoft.com/office/powerpoint/2010/main" val="3746242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wipe(down)">
                                      <p:cBhvr>
                                        <p:cTn id="14" dur="580">
                                          <p:stCondLst>
                                            <p:cond delay="0"/>
                                          </p:stCondLst>
                                        </p:cTn>
                                        <p:tgtEl>
                                          <p:spTgt spid="4">
                                            <p:txEl>
                                              <p:pRg st="0" end="0"/>
                                            </p:txEl>
                                          </p:spTgt>
                                        </p:tgtEl>
                                      </p:cBhvr>
                                    </p:animEffect>
                                    <p:anim calcmode="lin" valueType="num">
                                      <p:cBhvr>
                                        <p:cTn id="15"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4">
                                            <p:txEl>
                                              <p:pRg st="0" end="0"/>
                                            </p:txEl>
                                          </p:spTgt>
                                        </p:tgtEl>
                                      </p:cBhvr>
                                      <p:to x="100000" y="60000"/>
                                    </p:animScale>
                                    <p:animScale>
                                      <p:cBhvr>
                                        <p:cTn id="21" dur="166" decel="50000">
                                          <p:stCondLst>
                                            <p:cond delay="676"/>
                                          </p:stCondLst>
                                        </p:cTn>
                                        <p:tgtEl>
                                          <p:spTgt spid="4">
                                            <p:txEl>
                                              <p:pRg st="0" end="0"/>
                                            </p:txEl>
                                          </p:spTgt>
                                        </p:tgtEl>
                                      </p:cBhvr>
                                      <p:to x="100000" y="100000"/>
                                    </p:animScale>
                                    <p:animScale>
                                      <p:cBhvr>
                                        <p:cTn id="22" dur="26">
                                          <p:stCondLst>
                                            <p:cond delay="1312"/>
                                          </p:stCondLst>
                                        </p:cTn>
                                        <p:tgtEl>
                                          <p:spTgt spid="4">
                                            <p:txEl>
                                              <p:pRg st="0" end="0"/>
                                            </p:txEl>
                                          </p:spTgt>
                                        </p:tgtEl>
                                      </p:cBhvr>
                                      <p:to x="100000" y="80000"/>
                                    </p:animScale>
                                    <p:animScale>
                                      <p:cBhvr>
                                        <p:cTn id="23" dur="166" decel="50000">
                                          <p:stCondLst>
                                            <p:cond delay="1338"/>
                                          </p:stCondLst>
                                        </p:cTn>
                                        <p:tgtEl>
                                          <p:spTgt spid="4">
                                            <p:txEl>
                                              <p:pRg st="0" end="0"/>
                                            </p:txEl>
                                          </p:spTgt>
                                        </p:tgtEl>
                                      </p:cBhvr>
                                      <p:to x="100000" y="100000"/>
                                    </p:animScale>
                                    <p:animScale>
                                      <p:cBhvr>
                                        <p:cTn id="24" dur="26">
                                          <p:stCondLst>
                                            <p:cond delay="1642"/>
                                          </p:stCondLst>
                                        </p:cTn>
                                        <p:tgtEl>
                                          <p:spTgt spid="4">
                                            <p:txEl>
                                              <p:pRg st="0" end="0"/>
                                            </p:txEl>
                                          </p:spTgt>
                                        </p:tgtEl>
                                      </p:cBhvr>
                                      <p:to x="100000" y="90000"/>
                                    </p:animScale>
                                    <p:animScale>
                                      <p:cBhvr>
                                        <p:cTn id="25" dur="166" decel="50000">
                                          <p:stCondLst>
                                            <p:cond delay="1668"/>
                                          </p:stCondLst>
                                        </p:cTn>
                                        <p:tgtEl>
                                          <p:spTgt spid="4">
                                            <p:txEl>
                                              <p:pRg st="0" end="0"/>
                                            </p:txEl>
                                          </p:spTgt>
                                        </p:tgtEl>
                                      </p:cBhvr>
                                      <p:to x="100000" y="100000"/>
                                    </p:animScale>
                                    <p:animScale>
                                      <p:cBhvr>
                                        <p:cTn id="26" dur="26">
                                          <p:stCondLst>
                                            <p:cond delay="1808"/>
                                          </p:stCondLst>
                                        </p:cTn>
                                        <p:tgtEl>
                                          <p:spTgt spid="4">
                                            <p:txEl>
                                              <p:pRg st="0" end="0"/>
                                            </p:txEl>
                                          </p:spTgt>
                                        </p:tgtEl>
                                      </p:cBhvr>
                                      <p:to x="100000" y="95000"/>
                                    </p:animScale>
                                    <p:animScale>
                                      <p:cBhvr>
                                        <p:cTn id="27" dur="166" decel="50000">
                                          <p:stCondLst>
                                            <p:cond delay="1834"/>
                                          </p:stCondLst>
                                        </p:cTn>
                                        <p:tgtEl>
                                          <p:spTgt spid="4">
                                            <p:txEl>
                                              <p:pRg st="0" end="0"/>
                                            </p:txEl>
                                          </p:spTgt>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grpId="0" nodeType="clickEffect">
                                  <p:stCondLst>
                                    <p:cond delay="0"/>
                                  </p:stCondLst>
                                  <p:childTnLst>
                                    <p:set>
                                      <p:cBhvr>
                                        <p:cTn id="31" dur="1" fill="hold">
                                          <p:stCondLst>
                                            <p:cond delay="0"/>
                                          </p:stCondLst>
                                        </p:cTn>
                                        <p:tgtEl>
                                          <p:spTgt spid="4">
                                            <p:txEl>
                                              <p:pRg st="1" end="1"/>
                                            </p:txEl>
                                          </p:spTgt>
                                        </p:tgtEl>
                                        <p:attrNameLst>
                                          <p:attrName>style.visibility</p:attrName>
                                        </p:attrNameLst>
                                      </p:cBhvr>
                                      <p:to>
                                        <p:strVal val="visible"/>
                                      </p:to>
                                    </p:set>
                                    <p:animEffect transition="in" filter="wipe(down)">
                                      <p:cBhvr>
                                        <p:cTn id="32" dur="580">
                                          <p:stCondLst>
                                            <p:cond delay="0"/>
                                          </p:stCondLst>
                                        </p:cTn>
                                        <p:tgtEl>
                                          <p:spTgt spid="4">
                                            <p:txEl>
                                              <p:pRg st="1" end="1"/>
                                            </p:txEl>
                                          </p:spTgt>
                                        </p:tgtEl>
                                      </p:cBhvr>
                                    </p:animEffect>
                                    <p:anim calcmode="lin" valueType="num">
                                      <p:cBhvr>
                                        <p:cTn id="33" dur="1822" tmFilter="0,0; 0.14,0.36; 0.43,0.73; 0.71,0.91; 1.0,1.0">
                                          <p:stCondLst>
                                            <p:cond delay="0"/>
                                          </p:stCondLst>
                                        </p:cTn>
                                        <p:tgtEl>
                                          <p:spTgt spid="4">
                                            <p:txEl>
                                              <p:pRg st="1" end="1"/>
                                            </p:txEl>
                                          </p:spTgt>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4">
                                            <p:txEl>
                                              <p:pRg st="1" end="1"/>
                                            </p:txEl>
                                          </p:spTgt>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4">
                                            <p:txEl>
                                              <p:pRg st="1" end="1"/>
                                            </p:txEl>
                                          </p:spTgt>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4">
                                            <p:txEl>
                                              <p:pRg st="1" end="1"/>
                                            </p:txEl>
                                          </p:spTgt>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4">
                                            <p:txEl>
                                              <p:pRg st="1" end="1"/>
                                            </p:txEl>
                                          </p:spTgt>
                                        </p:tgtEl>
                                        <p:attrNameLst>
                                          <p:attrName>ppt_y</p:attrName>
                                        </p:attrNameLst>
                                      </p:cBhvr>
                                      <p:tavLst>
                                        <p:tav tm="0" fmla="#ppt_y-sin(pi*$)/81">
                                          <p:val>
                                            <p:fltVal val="0"/>
                                          </p:val>
                                        </p:tav>
                                        <p:tav tm="100000">
                                          <p:val>
                                            <p:fltVal val="1"/>
                                          </p:val>
                                        </p:tav>
                                      </p:tavLst>
                                    </p:anim>
                                    <p:animScale>
                                      <p:cBhvr>
                                        <p:cTn id="38" dur="26">
                                          <p:stCondLst>
                                            <p:cond delay="650"/>
                                          </p:stCondLst>
                                        </p:cTn>
                                        <p:tgtEl>
                                          <p:spTgt spid="4">
                                            <p:txEl>
                                              <p:pRg st="1" end="1"/>
                                            </p:txEl>
                                          </p:spTgt>
                                        </p:tgtEl>
                                      </p:cBhvr>
                                      <p:to x="100000" y="60000"/>
                                    </p:animScale>
                                    <p:animScale>
                                      <p:cBhvr>
                                        <p:cTn id="39" dur="166" decel="50000">
                                          <p:stCondLst>
                                            <p:cond delay="676"/>
                                          </p:stCondLst>
                                        </p:cTn>
                                        <p:tgtEl>
                                          <p:spTgt spid="4">
                                            <p:txEl>
                                              <p:pRg st="1" end="1"/>
                                            </p:txEl>
                                          </p:spTgt>
                                        </p:tgtEl>
                                      </p:cBhvr>
                                      <p:to x="100000" y="100000"/>
                                    </p:animScale>
                                    <p:animScale>
                                      <p:cBhvr>
                                        <p:cTn id="40" dur="26">
                                          <p:stCondLst>
                                            <p:cond delay="1312"/>
                                          </p:stCondLst>
                                        </p:cTn>
                                        <p:tgtEl>
                                          <p:spTgt spid="4">
                                            <p:txEl>
                                              <p:pRg st="1" end="1"/>
                                            </p:txEl>
                                          </p:spTgt>
                                        </p:tgtEl>
                                      </p:cBhvr>
                                      <p:to x="100000" y="80000"/>
                                    </p:animScale>
                                    <p:animScale>
                                      <p:cBhvr>
                                        <p:cTn id="41" dur="166" decel="50000">
                                          <p:stCondLst>
                                            <p:cond delay="1338"/>
                                          </p:stCondLst>
                                        </p:cTn>
                                        <p:tgtEl>
                                          <p:spTgt spid="4">
                                            <p:txEl>
                                              <p:pRg st="1" end="1"/>
                                            </p:txEl>
                                          </p:spTgt>
                                        </p:tgtEl>
                                      </p:cBhvr>
                                      <p:to x="100000" y="100000"/>
                                    </p:animScale>
                                    <p:animScale>
                                      <p:cBhvr>
                                        <p:cTn id="42" dur="26">
                                          <p:stCondLst>
                                            <p:cond delay="1642"/>
                                          </p:stCondLst>
                                        </p:cTn>
                                        <p:tgtEl>
                                          <p:spTgt spid="4">
                                            <p:txEl>
                                              <p:pRg st="1" end="1"/>
                                            </p:txEl>
                                          </p:spTgt>
                                        </p:tgtEl>
                                      </p:cBhvr>
                                      <p:to x="100000" y="90000"/>
                                    </p:animScale>
                                    <p:animScale>
                                      <p:cBhvr>
                                        <p:cTn id="43" dur="166" decel="50000">
                                          <p:stCondLst>
                                            <p:cond delay="1668"/>
                                          </p:stCondLst>
                                        </p:cTn>
                                        <p:tgtEl>
                                          <p:spTgt spid="4">
                                            <p:txEl>
                                              <p:pRg st="1" end="1"/>
                                            </p:txEl>
                                          </p:spTgt>
                                        </p:tgtEl>
                                      </p:cBhvr>
                                      <p:to x="100000" y="100000"/>
                                    </p:animScale>
                                    <p:animScale>
                                      <p:cBhvr>
                                        <p:cTn id="44" dur="26">
                                          <p:stCondLst>
                                            <p:cond delay="1808"/>
                                          </p:stCondLst>
                                        </p:cTn>
                                        <p:tgtEl>
                                          <p:spTgt spid="4">
                                            <p:txEl>
                                              <p:pRg st="1" end="1"/>
                                            </p:txEl>
                                          </p:spTgt>
                                        </p:tgtEl>
                                      </p:cBhvr>
                                      <p:to x="100000" y="95000"/>
                                    </p:animScale>
                                    <p:animScale>
                                      <p:cBhvr>
                                        <p:cTn id="45" dur="166" decel="50000">
                                          <p:stCondLst>
                                            <p:cond delay="1834"/>
                                          </p:stCondLst>
                                        </p:cTn>
                                        <p:tgtEl>
                                          <p:spTgt spid="4">
                                            <p:txEl>
                                              <p:pRg st="1" end="1"/>
                                            </p:txEl>
                                          </p:spTgt>
                                        </p:tgtEl>
                                      </p:cBhvr>
                                      <p:to x="100000" y="100000"/>
                                    </p:animScale>
                                  </p:childTnLst>
                                </p:cTn>
                              </p:par>
                            </p:childTnLst>
                          </p:cTn>
                        </p:par>
                      </p:childTnLst>
                    </p:cTn>
                  </p:par>
                  <p:par>
                    <p:cTn id="46" fill="hold">
                      <p:stCondLst>
                        <p:cond delay="indefinite"/>
                      </p:stCondLst>
                      <p:childTnLst>
                        <p:par>
                          <p:cTn id="47" fill="hold">
                            <p:stCondLst>
                              <p:cond delay="0"/>
                            </p:stCondLst>
                            <p:childTnLst>
                              <p:par>
                                <p:cTn id="48" presetID="26" presetClass="entr" presetSubtype="0" fill="hold" grpId="0" nodeType="clickEffect">
                                  <p:stCondLst>
                                    <p:cond delay="0"/>
                                  </p:stCondLst>
                                  <p:childTnLst>
                                    <p:set>
                                      <p:cBhvr>
                                        <p:cTn id="49" dur="1" fill="hold">
                                          <p:stCondLst>
                                            <p:cond delay="0"/>
                                          </p:stCondLst>
                                        </p:cTn>
                                        <p:tgtEl>
                                          <p:spTgt spid="4">
                                            <p:txEl>
                                              <p:pRg st="2" end="2"/>
                                            </p:txEl>
                                          </p:spTgt>
                                        </p:tgtEl>
                                        <p:attrNameLst>
                                          <p:attrName>style.visibility</p:attrName>
                                        </p:attrNameLst>
                                      </p:cBhvr>
                                      <p:to>
                                        <p:strVal val="visible"/>
                                      </p:to>
                                    </p:set>
                                    <p:animEffect transition="in" filter="wipe(down)">
                                      <p:cBhvr>
                                        <p:cTn id="50" dur="580">
                                          <p:stCondLst>
                                            <p:cond delay="0"/>
                                          </p:stCondLst>
                                        </p:cTn>
                                        <p:tgtEl>
                                          <p:spTgt spid="4">
                                            <p:txEl>
                                              <p:pRg st="2" end="2"/>
                                            </p:txEl>
                                          </p:spTgt>
                                        </p:tgtEl>
                                      </p:cBhvr>
                                    </p:animEffect>
                                    <p:anim calcmode="lin" valueType="num">
                                      <p:cBhvr>
                                        <p:cTn id="51" dur="1822" tmFilter="0,0; 0.14,0.36; 0.43,0.73; 0.71,0.91; 1.0,1.0">
                                          <p:stCondLst>
                                            <p:cond delay="0"/>
                                          </p:stCondLst>
                                        </p:cTn>
                                        <p:tgtEl>
                                          <p:spTgt spid="4">
                                            <p:txEl>
                                              <p:pRg st="2" end="2"/>
                                            </p:txEl>
                                          </p:spTgt>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4">
                                            <p:txEl>
                                              <p:pRg st="2" end="2"/>
                                            </p:txEl>
                                          </p:spTgt>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4">
                                            <p:txEl>
                                              <p:pRg st="2" end="2"/>
                                            </p:txEl>
                                          </p:spTgt>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4">
                                            <p:txEl>
                                              <p:pRg st="2" end="2"/>
                                            </p:txEl>
                                          </p:spTgt>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4">
                                            <p:txEl>
                                              <p:pRg st="2" end="2"/>
                                            </p:txEl>
                                          </p:spTgt>
                                        </p:tgtEl>
                                        <p:attrNameLst>
                                          <p:attrName>ppt_y</p:attrName>
                                        </p:attrNameLst>
                                      </p:cBhvr>
                                      <p:tavLst>
                                        <p:tav tm="0" fmla="#ppt_y-sin(pi*$)/81">
                                          <p:val>
                                            <p:fltVal val="0"/>
                                          </p:val>
                                        </p:tav>
                                        <p:tav tm="100000">
                                          <p:val>
                                            <p:fltVal val="1"/>
                                          </p:val>
                                        </p:tav>
                                      </p:tavLst>
                                    </p:anim>
                                    <p:animScale>
                                      <p:cBhvr>
                                        <p:cTn id="56" dur="26">
                                          <p:stCondLst>
                                            <p:cond delay="650"/>
                                          </p:stCondLst>
                                        </p:cTn>
                                        <p:tgtEl>
                                          <p:spTgt spid="4">
                                            <p:txEl>
                                              <p:pRg st="2" end="2"/>
                                            </p:txEl>
                                          </p:spTgt>
                                        </p:tgtEl>
                                      </p:cBhvr>
                                      <p:to x="100000" y="60000"/>
                                    </p:animScale>
                                    <p:animScale>
                                      <p:cBhvr>
                                        <p:cTn id="57" dur="166" decel="50000">
                                          <p:stCondLst>
                                            <p:cond delay="676"/>
                                          </p:stCondLst>
                                        </p:cTn>
                                        <p:tgtEl>
                                          <p:spTgt spid="4">
                                            <p:txEl>
                                              <p:pRg st="2" end="2"/>
                                            </p:txEl>
                                          </p:spTgt>
                                        </p:tgtEl>
                                      </p:cBhvr>
                                      <p:to x="100000" y="100000"/>
                                    </p:animScale>
                                    <p:animScale>
                                      <p:cBhvr>
                                        <p:cTn id="58" dur="26">
                                          <p:stCondLst>
                                            <p:cond delay="1312"/>
                                          </p:stCondLst>
                                        </p:cTn>
                                        <p:tgtEl>
                                          <p:spTgt spid="4">
                                            <p:txEl>
                                              <p:pRg st="2" end="2"/>
                                            </p:txEl>
                                          </p:spTgt>
                                        </p:tgtEl>
                                      </p:cBhvr>
                                      <p:to x="100000" y="80000"/>
                                    </p:animScale>
                                    <p:animScale>
                                      <p:cBhvr>
                                        <p:cTn id="59" dur="166" decel="50000">
                                          <p:stCondLst>
                                            <p:cond delay="1338"/>
                                          </p:stCondLst>
                                        </p:cTn>
                                        <p:tgtEl>
                                          <p:spTgt spid="4">
                                            <p:txEl>
                                              <p:pRg st="2" end="2"/>
                                            </p:txEl>
                                          </p:spTgt>
                                        </p:tgtEl>
                                      </p:cBhvr>
                                      <p:to x="100000" y="100000"/>
                                    </p:animScale>
                                    <p:animScale>
                                      <p:cBhvr>
                                        <p:cTn id="60" dur="26">
                                          <p:stCondLst>
                                            <p:cond delay="1642"/>
                                          </p:stCondLst>
                                        </p:cTn>
                                        <p:tgtEl>
                                          <p:spTgt spid="4">
                                            <p:txEl>
                                              <p:pRg st="2" end="2"/>
                                            </p:txEl>
                                          </p:spTgt>
                                        </p:tgtEl>
                                      </p:cBhvr>
                                      <p:to x="100000" y="90000"/>
                                    </p:animScale>
                                    <p:animScale>
                                      <p:cBhvr>
                                        <p:cTn id="61" dur="166" decel="50000">
                                          <p:stCondLst>
                                            <p:cond delay="1668"/>
                                          </p:stCondLst>
                                        </p:cTn>
                                        <p:tgtEl>
                                          <p:spTgt spid="4">
                                            <p:txEl>
                                              <p:pRg st="2" end="2"/>
                                            </p:txEl>
                                          </p:spTgt>
                                        </p:tgtEl>
                                      </p:cBhvr>
                                      <p:to x="100000" y="100000"/>
                                    </p:animScale>
                                    <p:animScale>
                                      <p:cBhvr>
                                        <p:cTn id="62" dur="26">
                                          <p:stCondLst>
                                            <p:cond delay="1808"/>
                                          </p:stCondLst>
                                        </p:cTn>
                                        <p:tgtEl>
                                          <p:spTgt spid="4">
                                            <p:txEl>
                                              <p:pRg st="2" end="2"/>
                                            </p:txEl>
                                          </p:spTgt>
                                        </p:tgtEl>
                                      </p:cBhvr>
                                      <p:to x="100000" y="95000"/>
                                    </p:animScale>
                                    <p:animScale>
                                      <p:cBhvr>
                                        <p:cTn id="63" dur="166" decel="50000">
                                          <p:stCondLst>
                                            <p:cond delay="1834"/>
                                          </p:stCondLst>
                                        </p:cTn>
                                        <p:tgtEl>
                                          <p:spTgt spid="4">
                                            <p:txEl>
                                              <p:pRg st="2" end="2"/>
                                            </p:txEl>
                                          </p:spTgt>
                                        </p:tgtEl>
                                      </p:cBhvr>
                                      <p:to x="100000" y="100000"/>
                                    </p:animScale>
                                  </p:childTnLst>
                                </p:cTn>
                              </p:par>
                            </p:childTnLst>
                          </p:cTn>
                        </p:par>
                      </p:childTnLst>
                    </p:cTn>
                  </p:par>
                  <p:par>
                    <p:cTn id="64" fill="hold">
                      <p:stCondLst>
                        <p:cond delay="indefinite"/>
                      </p:stCondLst>
                      <p:childTnLst>
                        <p:par>
                          <p:cTn id="65" fill="hold">
                            <p:stCondLst>
                              <p:cond delay="0"/>
                            </p:stCondLst>
                            <p:childTnLst>
                              <p:par>
                                <p:cTn id="66" presetID="26" presetClass="entr" presetSubtype="0" fill="hold" grpId="0" nodeType="clickEffect">
                                  <p:stCondLst>
                                    <p:cond delay="0"/>
                                  </p:stCondLst>
                                  <p:childTnLst>
                                    <p:set>
                                      <p:cBhvr>
                                        <p:cTn id="67" dur="1" fill="hold">
                                          <p:stCondLst>
                                            <p:cond delay="0"/>
                                          </p:stCondLst>
                                        </p:cTn>
                                        <p:tgtEl>
                                          <p:spTgt spid="4">
                                            <p:txEl>
                                              <p:pRg st="3" end="3"/>
                                            </p:txEl>
                                          </p:spTgt>
                                        </p:tgtEl>
                                        <p:attrNameLst>
                                          <p:attrName>style.visibility</p:attrName>
                                        </p:attrNameLst>
                                      </p:cBhvr>
                                      <p:to>
                                        <p:strVal val="visible"/>
                                      </p:to>
                                    </p:set>
                                    <p:animEffect transition="in" filter="wipe(down)">
                                      <p:cBhvr>
                                        <p:cTn id="68" dur="580">
                                          <p:stCondLst>
                                            <p:cond delay="0"/>
                                          </p:stCondLst>
                                        </p:cTn>
                                        <p:tgtEl>
                                          <p:spTgt spid="4">
                                            <p:txEl>
                                              <p:pRg st="3" end="3"/>
                                            </p:txEl>
                                          </p:spTgt>
                                        </p:tgtEl>
                                      </p:cBhvr>
                                    </p:animEffect>
                                    <p:anim calcmode="lin" valueType="num">
                                      <p:cBhvr>
                                        <p:cTn id="69" dur="1822" tmFilter="0,0; 0.14,0.36; 0.43,0.73; 0.71,0.91; 1.0,1.0">
                                          <p:stCondLst>
                                            <p:cond delay="0"/>
                                          </p:stCondLst>
                                        </p:cTn>
                                        <p:tgtEl>
                                          <p:spTgt spid="4">
                                            <p:txEl>
                                              <p:pRg st="3" end="3"/>
                                            </p:txEl>
                                          </p:spTgt>
                                        </p:tgtEl>
                                        <p:attrNameLst>
                                          <p:attrName>ppt_x</p:attrName>
                                        </p:attrNameLst>
                                      </p:cBhvr>
                                      <p:tavLst>
                                        <p:tav tm="0">
                                          <p:val>
                                            <p:strVal val="#ppt_x-0.25"/>
                                          </p:val>
                                        </p:tav>
                                        <p:tav tm="100000">
                                          <p:val>
                                            <p:strVal val="#ppt_x"/>
                                          </p:val>
                                        </p:tav>
                                      </p:tavLst>
                                    </p:anim>
                                    <p:anim calcmode="lin" valueType="num">
                                      <p:cBhvr>
                                        <p:cTn id="70" dur="664" tmFilter="0.0,0.0; 0.25,0.07; 0.50,0.2; 0.75,0.467; 1.0,1.0">
                                          <p:stCondLst>
                                            <p:cond delay="0"/>
                                          </p:stCondLst>
                                        </p:cTn>
                                        <p:tgtEl>
                                          <p:spTgt spid="4">
                                            <p:txEl>
                                              <p:pRg st="3" end="3"/>
                                            </p:txEl>
                                          </p:spTgt>
                                        </p:tgtEl>
                                        <p:attrNameLst>
                                          <p:attrName>ppt_y</p:attrName>
                                        </p:attrNameLst>
                                      </p:cBhvr>
                                      <p:tavLst>
                                        <p:tav tm="0" fmla="#ppt_y-sin(pi*$)/3">
                                          <p:val>
                                            <p:fltVal val="0.5"/>
                                          </p:val>
                                        </p:tav>
                                        <p:tav tm="100000">
                                          <p:val>
                                            <p:fltVal val="1"/>
                                          </p:val>
                                        </p:tav>
                                      </p:tavLst>
                                    </p:anim>
                                    <p:anim calcmode="lin" valueType="num">
                                      <p:cBhvr>
                                        <p:cTn id="71" dur="664" tmFilter="0, 0; 0.125,0.2665; 0.25,0.4; 0.375,0.465; 0.5,0.5;  0.625,0.535; 0.75,0.6; 0.875,0.7335; 1,1">
                                          <p:stCondLst>
                                            <p:cond delay="664"/>
                                          </p:stCondLst>
                                        </p:cTn>
                                        <p:tgtEl>
                                          <p:spTgt spid="4">
                                            <p:txEl>
                                              <p:pRg st="3" end="3"/>
                                            </p:txEl>
                                          </p:spTgt>
                                        </p:tgtEl>
                                        <p:attrNameLst>
                                          <p:attrName>ppt_y</p:attrName>
                                        </p:attrNameLst>
                                      </p:cBhvr>
                                      <p:tavLst>
                                        <p:tav tm="0" fmla="#ppt_y-sin(pi*$)/9">
                                          <p:val>
                                            <p:fltVal val="0"/>
                                          </p:val>
                                        </p:tav>
                                        <p:tav tm="100000">
                                          <p:val>
                                            <p:fltVal val="1"/>
                                          </p:val>
                                        </p:tav>
                                      </p:tavLst>
                                    </p:anim>
                                    <p:anim calcmode="lin" valueType="num">
                                      <p:cBhvr>
                                        <p:cTn id="72" dur="332" tmFilter="0, 0; 0.125,0.2665; 0.25,0.4; 0.375,0.465; 0.5,0.5;  0.625,0.535; 0.75,0.6; 0.875,0.7335; 1,1">
                                          <p:stCondLst>
                                            <p:cond delay="1324"/>
                                          </p:stCondLst>
                                        </p:cTn>
                                        <p:tgtEl>
                                          <p:spTgt spid="4">
                                            <p:txEl>
                                              <p:pRg st="3" end="3"/>
                                            </p:txEl>
                                          </p:spTgt>
                                        </p:tgtEl>
                                        <p:attrNameLst>
                                          <p:attrName>ppt_y</p:attrName>
                                        </p:attrNameLst>
                                      </p:cBhvr>
                                      <p:tavLst>
                                        <p:tav tm="0" fmla="#ppt_y-sin(pi*$)/27">
                                          <p:val>
                                            <p:fltVal val="0"/>
                                          </p:val>
                                        </p:tav>
                                        <p:tav tm="100000">
                                          <p:val>
                                            <p:fltVal val="1"/>
                                          </p:val>
                                        </p:tav>
                                      </p:tavLst>
                                    </p:anim>
                                    <p:anim calcmode="lin" valueType="num">
                                      <p:cBhvr>
                                        <p:cTn id="73" dur="164" tmFilter="0, 0; 0.125,0.2665; 0.25,0.4; 0.375,0.465; 0.5,0.5;  0.625,0.535; 0.75,0.6; 0.875,0.7335; 1,1">
                                          <p:stCondLst>
                                            <p:cond delay="1656"/>
                                          </p:stCondLst>
                                        </p:cTn>
                                        <p:tgtEl>
                                          <p:spTgt spid="4">
                                            <p:txEl>
                                              <p:pRg st="3" end="3"/>
                                            </p:txEl>
                                          </p:spTgt>
                                        </p:tgtEl>
                                        <p:attrNameLst>
                                          <p:attrName>ppt_y</p:attrName>
                                        </p:attrNameLst>
                                      </p:cBhvr>
                                      <p:tavLst>
                                        <p:tav tm="0" fmla="#ppt_y-sin(pi*$)/81">
                                          <p:val>
                                            <p:fltVal val="0"/>
                                          </p:val>
                                        </p:tav>
                                        <p:tav tm="100000">
                                          <p:val>
                                            <p:fltVal val="1"/>
                                          </p:val>
                                        </p:tav>
                                      </p:tavLst>
                                    </p:anim>
                                    <p:animScale>
                                      <p:cBhvr>
                                        <p:cTn id="74" dur="26">
                                          <p:stCondLst>
                                            <p:cond delay="650"/>
                                          </p:stCondLst>
                                        </p:cTn>
                                        <p:tgtEl>
                                          <p:spTgt spid="4">
                                            <p:txEl>
                                              <p:pRg st="3" end="3"/>
                                            </p:txEl>
                                          </p:spTgt>
                                        </p:tgtEl>
                                      </p:cBhvr>
                                      <p:to x="100000" y="60000"/>
                                    </p:animScale>
                                    <p:animScale>
                                      <p:cBhvr>
                                        <p:cTn id="75" dur="166" decel="50000">
                                          <p:stCondLst>
                                            <p:cond delay="676"/>
                                          </p:stCondLst>
                                        </p:cTn>
                                        <p:tgtEl>
                                          <p:spTgt spid="4">
                                            <p:txEl>
                                              <p:pRg st="3" end="3"/>
                                            </p:txEl>
                                          </p:spTgt>
                                        </p:tgtEl>
                                      </p:cBhvr>
                                      <p:to x="100000" y="100000"/>
                                    </p:animScale>
                                    <p:animScale>
                                      <p:cBhvr>
                                        <p:cTn id="76" dur="26">
                                          <p:stCondLst>
                                            <p:cond delay="1312"/>
                                          </p:stCondLst>
                                        </p:cTn>
                                        <p:tgtEl>
                                          <p:spTgt spid="4">
                                            <p:txEl>
                                              <p:pRg st="3" end="3"/>
                                            </p:txEl>
                                          </p:spTgt>
                                        </p:tgtEl>
                                      </p:cBhvr>
                                      <p:to x="100000" y="80000"/>
                                    </p:animScale>
                                    <p:animScale>
                                      <p:cBhvr>
                                        <p:cTn id="77" dur="166" decel="50000">
                                          <p:stCondLst>
                                            <p:cond delay="1338"/>
                                          </p:stCondLst>
                                        </p:cTn>
                                        <p:tgtEl>
                                          <p:spTgt spid="4">
                                            <p:txEl>
                                              <p:pRg st="3" end="3"/>
                                            </p:txEl>
                                          </p:spTgt>
                                        </p:tgtEl>
                                      </p:cBhvr>
                                      <p:to x="100000" y="100000"/>
                                    </p:animScale>
                                    <p:animScale>
                                      <p:cBhvr>
                                        <p:cTn id="78" dur="26">
                                          <p:stCondLst>
                                            <p:cond delay="1642"/>
                                          </p:stCondLst>
                                        </p:cTn>
                                        <p:tgtEl>
                                          <p:spTgt spid="4">
                                            <p:txEl>
                                              <p:pRg st="3" end="3"/>
                                            </p:txEl>
                                          </p:spTgt>
                                        </p:tgtEl>
                                      </p:cBhvr>
                                      <p:to x="100000" y="90000"/>
                                    </p:animScale>
                                    <p:animScale>
                                      <p:cBhvr>
                                        <p:cTn id="79" dur="166" decel="50000">
                                          <p:stCondLst>
                                            <p:cond delay="1668"/>
                                          </p:stCondLst>
                                        </p:cTn>
                                        <p:tgtEl>
                                          <p:spTgt spid="4">
                                            <p:txEl>
                                              <p:pRg st="3" end="3"/>
                                            </p:txEl>
                                          </p:spTgt>
                                        </p:tgtEl>
                                      </p:cBhvr>
                                      <p:to x="100000" y="100000"/>
                                    </p:animScale>
                                    <p:animScale>
                                      <p:cBhvr>
                                        <p:cTn id="80" dur="26">
                                          <p:stCondLst>
                                            <p:cond delay="1808"/>
                                          </p:stCondLst>
                                        </p:cTn>
                                        <p:tgtEl>
                                          <p:spTgt spid="4">
                                            <p:txEl>
                                              <p:pRg st="3" end="3"/>
                                            </p:txEl>
                                          </p:spTgt>
                                        </p:tgtEl>
                                      </p:cBhvr>
                                      <p:to x="100000" y="95000"/>
                                    </p:animScale>
                                    <p:animScale>
                                      <p:cBhvr>
                                        <p:cTn id="81" dur="166" decel="50000">
                                          <p:stCondLst>
                                            <p:cond delay="1834"/>
                                          </p:stCondLst>
                                        </p:cTn>
                                        <p:tgtEl>
                                          <p:spTgt spid="4">
                                            <p:txEl>
                                              <p:pRg st="3" end="3"/>
                                            </p:txEl>
                                          </p:spTgt>
                                        </p:tgtEl>
                                      </p:cBhvr>
                                      <p:to x="100000" y="100000"/>
                                    </p:animScale>
                                  </p:childTnLst>
                                </p:cTn>
                              </p:par>
                            </p:childTnLst>
                          </p:cTn>
                        </p:par>
                      </p:childTnLst>
                    </p:cTn>
                  </p:par>
                  <p:par>
                    <p:cTn id="82" fill="hold">
                      <p:stCondLst>
                        <p:cond delay="indefinite"/>
                      </p:stCondLst>
                      <p:childTnLst>
                        <p:par>
                          <p:cTn id="83" fill="hold">
                            <p:stCondLst>
                              <p:cond delay="0"/>
                            </p:stCondLst>
                            <p:childTnLst>
                              <p:par>
                                <p:cTn id="84" presetID="26" presetClass="entr" presetSubtype="0" fill="hold" grpId="0" nodeType="clickEffect">
                                  <p:stCondLst>
                                    <p:cond delay="0"/>
                                  </p:stCondLst>
                                  <p:childTnLst>
                                    <p:set>
                                      <p:cBhvr>
                                        <p:cTn id="85" dur="1" fill="hold">
                                          <p:stCondLst>
                                            <p:cond delay="0"/>
                                          </p:stCondLst>
                                        </p:cTn>
                                        <p:tgtEl>
                                          <p:spTgt spid="4">
                                            <p:txEl>
                                              <p:pRg st="4" end="4"/>
                                            </p:txEl>
                                          </p:spTgt>
                                        </p:tgtEl>
                                        <p:attrNameLst>
                                          <p:attrName>style.visibility</p:attrName>
                                        </p:attrNameLst>
                                      </p:cBhvr>
                                      <p:to>
                                        <p:strVal val="visible"/>
                                      </p:to>
                                    </p:set>
                                    <p:animEffect transition="in" filter="wipe(down)">
                                      <p:cBhvr>
                                        <p:cTn id="86" dur="580">
                                          <p:stCondLst>
                                            <p:cond delay="0"/>
                                          </p:stCondLst>
                                        </p:cTn>
                                        <p:tgtEl>
                                          <p:spTgt spid="4">
                                            <p:txEl>
                                              <p:pRg st="4" end="4"/>
                                            </p:txEl>
                                          </p:spTgt>
                                        </p:tgtEl>
                                      </p:cBhvr>
                                    </p:animEffect>
                                    <p:anim calcmode="lin" valueType="num">
                                      <p:cBhvr>
                                        <p:cTn id="87" dur="1822" tmFilter="0,0; 0.14,0.36; 0.43,0.73; 0.71,0.91; 1.0,1.0">
                                          <p:stCondLst>
                                            <p:cond delay="0"/>
                                          </p:stCondLst>
                                        </p:cTn>
                                        <p:tgtEl>
                                          <p:spTgt spid="4">
                                            <p:txEl>
                                              <p:pRg st="4" end="4"/>
                                            </p:txEl>
                                          </p:spTgt>
                                        </p:tgtEl>
                                        <p:attrNameLst>
                                          <p:attrName>ppt_x</p:attrName>
                                        </p:attrNameLst>
                                      </p:cBhvr>
                                      <p:tavLst>
                                        <p:tav tm="0">
                                          <p:val>
                                            <p:strVal val="#ppt_x-0.25"/>
                                          </p:val>
                                        </p:tav>
                                        <p:tav tm="100000">
                                          <p:val>
                                            <p:strVal val="#ppt_x"/>
                                          </p:val>
                                        </p:tav>
                                      </p:tavLst>
                                    </p:anim>
                                    <p:anim calcmode="lin" valueType="num">
                                      <p:cBhvr>
                                        <p:cTn id="88" dur="664" tmFilter="0.0,0.0; 0.25,0.07; 0.50,0.2; 0.75,0.467; 1.0,1.0">
                                          <p:stCondLst>
                                            <p:cond delay="0"/>
                                          </p:stCondLst>
                                        </p:cTn>
                                        <p:tgtEl>
                                          <p:spTgt spid="4">
                                            <p:txEl>
                                              <p:pRg st="4" end="4"/>
                                            </p:txEl>
                                          </p:spTgt>
                                        </p:tgtEl>
                                        <p:attrNameLst>
                                          <p:attrName>ppt_y</p:attrName>
                                        </p:attrNameLst>
                                      </p:cBhvr>
                                      <p:tavLst>
                                        <p:tav tm="0" fmla="#ppt_y-sin(pi*$)/3">
                                          <p:val>
                                            <p:fltVal val="0.5"/>
                                          </p:val>
                                        </p:tav>
                                        <p:tav tm="100000">
                                          <p:val>
                                            <p:fltVal val="1"/>
                                          </p:val>
                                        </p:tav>
                                      </p:tavLst>
                                    </p:anim>
                                    <p:anim calcmode="lin" valueType="num">
                                      <p:cBhvr>
                                        <p:cTn id="89" dur="664" tmFilter="0, 0; 0.125,0.2665; 0.25,0.4; 0.375,0.465; 0.5,0.5;  0.625,0.535; 0.75,0.6; 0.875,0.7335; 1,1">
                                          <p:stCondLst>
                                            <p:cond delay="664"/>
                                          </p:stCondLst>
                                        </p:cTn>
                                        <p:tgtEl>
                                          <p:spTgt spid="4">
                                            <p:txEl>
                                              <p:pRg st="4" end="4"/>
                                            </p:txEl>
                                          </p:spTgt>
                                        </p:tgtEl>
                                        <p:attrNameLst>
                                          <p:attrName>ppt_y</p:attrName>
                                        </p:attrNameLst>
                                      </p:cBhvr>
                                      <p:tavLst>
                                        <p:tav tm="0" fmla="#ppt_y-sin(pi*$)/9">
                                          <p:val>
                                            <p:fltVal val="0"/>
                                          </p:val>
                                        </p:tav>
                                        <p:tav tm="100000">
                                          <p:val>
                                            <p:fltVal val="1"/>
                                          </p:val>
                                        </p:tav>
                                      </p:tavLst>
                                    </p:anim>
                                    <p:anim calcmode="lin" valueType="num">
                                      <p:cBhvr>
                                        <p:cTn id="90" dur="332" tmFilter="0, 0; 0.125,0.2665; 0.25,0.4; 0.375,0.465; 0.5,0.5;  0.625,0.535; 0.75,0.6; 0.875,0.7335; 1,1">
                                          <p:stCondLst>
                                            <p:cond delay="1324"/>
                                          </p:stCondLst>
                                        </p:cTn>
                                        <p:tgtEl>
                                          <p:spTgt spid="4">
                                            <p:txEl>
                                              <p:pRg st="4" end="4"/>
                                            </p:txEl>
                                          </p:spTgt>
                                        </p:tgtEl>
                                        <p:attrNameLst>
                                          <p:attrName>ppt_y</p:attrName>
                                        </p:attrNameLst>
                                      </p:cBhvr>
                                      <p:tavLst>
                                        <p:tav tm="0" fmla="#ppt_y-sin(pi*$)/27">
                                          <p:val>
                                            <p:fltVal val="0"/>
                                          </p:val>
                                        </p:tav>
                                        <p:tav tm="100000">
                                          <p:val>
                                            <p:fltVal val="1"/>
                                          </p:val>
                                        </p:tav>
                                      </p:tavLst>
                                    </p:anim>
                                    <p:anim calcmode="lin" valueType="num">
                                      <p:cBhvr>
                                        <p:cTn id="91" dur="164" tmFilter="0, 0; 0.125,0.2665; 0.25,0.4; 0.375,0.465; 0.5,0.5;  0.625,0.535; 0.75,0.6; 0.875,0.7335; 1,1">
                                          <p:stCondLst>
                                            <p:cond delay="1656"/>
                                          </p:stCondLst>
                                        </p:cTn>
                                        <p:tgtEl>
                                          <p:spTgt spid="4">
                                            <p:txEl>
                                              <p:pRg st="4" end="4"/>
                                            </p:txEl>
                                          </p:spTgt>
                                        </p:tgtEl>
                                        <p:attrNameLst>
                                          <p:attrName>ppt_y</p:attrName>
                                        </p:attrNameLst>
                                      </p:cBhvr>
                                      <p:tavLst>
                                        <p:tav tm="0" fmla="#ppt_y-sin(pi*$)/81">
                                          <p:val>
                                            <p:fltVal val="0"/>
                                          </p:val>
                                        </p:tav>
                                        <p:tav tm="100000">
                                          <p:val>
                                            <p:fltVal val="1"/>
                                          </p:val>
                                        </p:tav>
                                      </p:tavLst>
                                    </p:anim>
                                    <p:animScale>
                                      <p:cBhvr>
                                        <p:cTn id="92" dur="26">
                                          <p:stCondLst>
                                            <p:cond delay="650"/>
                                          </p:stCondLst>
                                        </p:cTn>
                                        <p:tgtEl>
                                          <p:spTgt spid="4">
                                            <p:txEl>
                                              <p:pRg st="4" end="4"/>
                                            </p:txEl>
                                          </p:spTgt>
                                        </p:tgtEl>
                                      </p:cBhvr>
                                      <p:to x="100000" y="60000"/>
                                    </p:animScale>
                                    <p:animScale>
                                      <p:cBhvr>
                                        <p:cTn id="93" dur="166" decel="50000">
                                          <p:stCondLst>
                                            <p:cond delay="676"/>
                                          </p:stCondLst>
                                        </p:cTn>
                                        <p:tgtEl>
                                          <p:spTgt spid="4">
                                            <p:txEl>
                                              <p:pRg st="4" end="4"/>
                                            </p:txEl>
                                          </p:spTgt>
                                        </p:tgtEl>
                                      </p:cBhvr>
                                      <p:to x="100000" y="100000"/>
                                    </p:animScale>
                                    <p:animScale>
                                      <p:cBhvr>
                                        <p:cTn id="94" dur="26">
                                          <p:stCondLst>
                                            <p:cond delay="1312"/>
                                          </p:stCondLst>
                                        </p:cTn>
                                        <p:tgtEl>
                                          <p:spTgt spid="4">
                                            <p:txEl>
                                              <p:pRg st="4" end="4"/>
                                            </p:txEl>
                                          </p:spTgt>
                                        </p:tgtEl>
                                      </p:cBhvr>
                                      <p:to x="100000" y="80000"/>
                                    </p:animScale>
                                    <p:animScale>
                                      <p:cBhvr>
                                        <p:cTn id="95" dur="166" decel="50000">
                                          <p:stCondLst>
                                            <p:cond delay="1338"/>
                                          </p:stCondLst>
                                        </p:cTn>
                                        <p:tgtEl>
                                          <p:spTgt spid="4">
                                            <p:txEl>
                                              <p:pRg st="4" end="4"/>
                                            </p:txEl>
                                          </p:spTgt>
                                        </p:tgtEl>
                                      </p:cBhvr>
                                      <p:to x="100000" y="100000"/>
                                    </p:animScale>
                                    <p:animScale>
                                      <p:cBhvr>
                                        <p:cTn id="96" dur="26">
                                          <p:stCondLst>
                                            <p:cond delay="1642"/>
                                          </p:stCondLst>
                                        </p:cTn>
                                        <p:tgtEl>
                                          <p:spTgt spid="4">
                                            <p:txEl>
                                              <p:pRg st="4" end="4"/>
                                            </p:txEl>
                                          </p:spTgt>
                                        </p:tgtEl>
                                      </p:cBhvr>
                                      <p:to x="100000" y="90000"/>
                                    </p:animScale>
                                    <p:animScale>
                                      <p:cBhvr>
                                        <p:cTn id="97" dur="166" decel="50000">
                                          <p:stCondLst>
                                            <p:cond delay="1668"/>
                                          </p:stCondLst>
                                        </p:cTn>
                                        <p:tgtEl>
                                          <p:spTgt spid="4">
                                            <p:txEl>
                                              <p:pRg st="4" end="4"/>
                                            </p:txEl>
                                          </p:spTgt>
                                        </p:tgtEl>
                                      </p:cBhvr>
                                      <p:to x="100000" y="100000"/>
                                    </p:animScale>
                                    <p:animScale>
                                      <p:cBhvr>
                                        <p:cTn id="98" dur="26">
                                          <p:stCondLst>
                                            <p:cond delay="1808"/>
                                          </p:stCondLst>
                                        </p:cTn>
                                        <p:tgtEl>
                                          <p:spTgt spid="4">
                                            <p:txEl>
                                              <p:pRg st="4" end="4"/>
                                            </p:txEl>
                                          </p:spTgt>
                                        </p:tgtEl>
                                      </p:cBhvr>
                                      <p:to x="100000" y="95000"/>
                                    </p:animScale>
                                    <p:animScale>
                                      <p:cBhvr>
                                        <p:cTn id="99" dur="166" decel="50000">
                                          <p:stCondLst>
                                            <p:cond delay="1834"/>
                                          </p:stCondLst>
                                        </p:cTn>
                                        <p:tgtEl>
                                          <p:spTgt spid="4">
                                            <p:txEl>
                                              <p:pRg st="4" end="4"/>
                                            </p:txEl>
                                          </p:spTgt>
                                        </p:tgtEl>
                                      </p:cBhvr>
                                      <p:to x="100000" y="100000"/>
                                    </p:animScale>
                                  </p:childTnLst>
                                </p:cTn>
                              </p:par>
                            </p:childTnLst>
                          </p:cTn>
                        </p:par>
                      </p:childTnLst>
                    </p:cTn>
                  </p:par>
                  <p:par>
                    <p:cTn id="100" fill="hold">
                      <p:stCondLst>
                        <p:cond delay="indefinite"/>
                      </p:stCondLst>
                      <p:childTnLst>
                        <p:par>
                          <p:cTn id="101" fill="hold">
                            <p:stCondLst>
                              <p:cond delay="0"/>
                            </p:stCondLst>
                            <p:childTnLst>
                              <p:par>
                                <p:cTn id="102" presetID="26" presetClass="entr" presetSubtype="0" fill="hold" grpId="0" nodeType="clickEffect">
                                  <p:stCondLst>
                                    <p:cond delay="0"/>
                                  </p:stCondLst>
                                  <p:childTnLst>
                                    <p:set>
                                      <p:cBhvr>
                                        <p:cTn id="103" dur="1" fill="hold">
                                          <p:stCondLst>
                                            <p:cond delay="0"/>
                                          </p:stCondLst>
                                        </p:cTn>
                                        <p:tgtEl>
                                          <p:spTgt spid="4">
                                            <p:txEl>
                                              <p:pRg st="5" end="5"/>
                                            </p:txEl>
                                          </p:spTgt>
                                        </p:tgtEl>
                                        <p:attrNameLst>
                                          <p:attrName>style.visibility</p:attrName>
                                        </p:attrNameLst>
                                      </p:cBhvr>
                                      <p:to>
                                        <p:strVal val="visible"/>
                                      </p:to>
                                    </p:set>
                                    <p:animEffect transition="in" filter="wipe(down)">
                                      <p:cBhvr>
                                        <p:cTn id="104" dur="580">
                                          <p:stCondLst>
                                            <p:cond delay="0"/>
                                          </p:stCondLst>
                                        </p:cTn>
                                        <p:tgtEl>
                                          <p:spTgt spid="4">
                                            <p:txEl>
                                              <p:pRg st="5" end="5"/>
                                            </p:txEl>
                                          </p:spTgt>
                                        </p:tgtEl>
                                      </p:cBhvr>
                                    </p:animEffect>
                                    <p:anim calcmode="lin" valueType="num">
                                      <p:cBhvr>
                                        <p:cTn id="105" dur="1822" tmFilter="0,0; 0.14,0.36; 0.43,0.73; 0.71,0.91; 1.0,1.0">
                                          <p:stCondLst>
                                            <p:cond delay="0"/>
                                          </p:stCondLst>
                                        </p:cTn>
                                        <p:tgtEl>
                                          <p:spTgt spid="4">
                                            <p:txEl>
                                              <p:pRg st="5" end="5"/>
                                            </p:txEl>
                                          </p:spTgt>
                                        </p:tgtEl>
                                        <p:attrNameLst>
                                          <p:attrName>ppt_x</p:attrName>
                                        </p:attrNameLst>
                                      </p:cBhvr>
                                      <p:tavLst>
                                        <p:tav tm="0">
                                          <p:val>
                                            <p:strVal val="#ppt_x-0.25"/>
                                          </p:val>
                                        </p:tav>
                                        <p:tav tm="100000">
                                          <p:val>
                                            <p:strVal val="#ppt_x"/>
                                          </p:val>
                                        </p:tav>
                                      </p:tavLst>
                                    </p:anim>
                                    <p:anim calcmode="lin" valueType="num">
                                      <p:cBhvr>
                                        <p:cTn id="106" dur="664" tmFilter="0.0,0.0; 0.25,0.07; 0.50,0.2; 0.75,0.467; 1.0,1.0">
                                          <p:stCondLst>
                                            <p:cond delay="0"/>
                                          </p:stCondLst>
                                        </p:cTn>
                                        <p:tgtEl>
                                          <p:spTgt spid="4">
                                            <p:txEl>
                                              <p:pRg st="5" end="5"/>
                                            </p:txEl>
                                          </p:spTgt>
                                        </p:tgtEl>
                                        <p:attrNameLst>
                                          <p:attrName>ppt_y</p:attrName>
                                        </p:attrNameLst>
                                      </p:cBhvr>
                                      <p:tavLst>
                                        <p:tav tm="0" fmla="#ppt_y-sin(pi*$)/3">
                                          <p:val>
                                            <p:fltVal val="0.5"/>
                                          </p:val>
                                        </p:tav>
                                        <p:tav tm="100000">
                                          <p:val>
                                            <p:fltVal val="1"/>
                                          </p:val>
                                        </p:tav>
                                      </p:tavLst>
                                    </p:anim>
                                    <p:anim calcmode="lin" valueType="num">
                                      <p:cBhvr>
                                        <p:cTn id="107" dur="664" tmFilter="0, 0; 0.125,0.2665; 0.25,0.4; 0.375,0.465; 0.5,0.5;  0.625,0.535; 0.75,0.6; 0.875,0.7335; 1,1">
                                          <p:stCondLst>
                                            <p:cond delay="664"/>
                                          </p:stCondLst>
                                        </p:cTn>
                                        <p:tgtEl>
                                          <p:spTgt spid="4">
                                            <p:txEl>
                                              <p:pRg st="5" end="5"/>
                                            </p:txEl>
                                          </p:spTgt>
                                        </p:tgtEl>
                                        <p:attrNameLst>
                                          <p:attrName>ppt_y</p:attrName>
                                        </p:attrNameLst>
                                      </p:cBhvr>
                                      <p:tavLst>
                                        <p:tav tm="0" fmla="#ppt_y-sin(pi*$)/9">
                                          <p:val>
                                            <p:fltVal val="0"/>
                                          </p:val>
                                        </p:tav>
                                        <p:tav tm="100000">
                                          <p:val>
                                            <p:fltVal val="1"/>
                                          </p:val>
                                        </p:tav>
                                      </p:tavLst>
                                    </p:anim>
                                    <p:anim calcmode="lin" valueType="num">
                                      <p:cBhvr>
                                        <p:cTn id="108" dur="332" tmFilter="0, 0; 0.125,0.2665; 0.25,0.4; 0.375,0.465; 0.5,0.5;  0.625,0.535; 0.75,0.6; 0.875,0.7335; 1,1">
                                          <p:stCondLst>
                                            <p:cond delay="1324"/>
                                          </p:stCondLst>
                                        </p:cTn>
                                        <p:tgtEl>
                                          <p:spTgt spid="4">
                                            <p:txEl>
                                              <p:pRg st="5" end="5"/>
                                            </p:txEl>
                                          </p:spTgt>
                                        </p:tgtEl>
                                        <p:attrNameLst>
                                          <p:attrName>ppt_y</p:attrName>
                                        </p:attrNameLst>
                                      </p:cBhvr>
                                      <p:tavLst>
                                        <p:tav tm="0" fmla="#ppt_y-sin(pi*$)/27">
                                          <p:val>
                                            <p:fltVal val="0"/>
                                          </p:val>
                                        </p:tav>
                                        <p:tav tm="100000">
                                          <p:val>
                                            <p:fltVal val="1"/>
                                          </p:val>
                                        </p:tav>
                                      </p:tavLst>
                                    </p:anim>
                                    <p:anim calcmode="lin" valueType="num">
                                      <p:cBhvr>
                                        <p:cTn id="109" dur="164" tmFilter="0, 0; 0.125,0.2665; 0.25,0.4; 0.375,0.465; 0.5,0.5;  0.625,0.535; 0.75,0.6; 0.875,0.7335; 1,1">
                                          <p:stCondLst>
                                            <p:cond delay="1656"/>
                                          </p:stCondLst>
                                        </p:cTn>
                                        <p:tgtEl>
                                          <p:spTgt spid="4">
                                            <p:txEl>
                                              <p:pRg st="5" end="5"/>
                                            </p:txEl>
                                          </p:spTgt>
                                        </p:tgtEl>
                                        <p:attrNameLst>
                                          <p:attrName>ppt_y</p:attrName>
                                        </p:attrNameLst>
                                      </p:cBhvr>
                                      <p:tavLst>
                                        <p:tav tm="0" fmla="#ppt_y-sin(pi*$)/81">
                                          <p:val>
                                            <p:fltVal val="0"/>
                                          </p:val>
                                        </p:tav>
                                        <p:tav tm="100000">
                                          <p:val>
                                            <p:fltVal val="1"/>
                                          </p:val>
                                        </p:tav>
                                      </p:tavLst>
                                    </p:anim>
                                    <p:animScale>
                                      <p:cBhvr>
                                        <p:cTn id="110" dur="26">
                                          <p:stCondLst>
                                            <p:cond delay="650"/>
                                          </p:stCondLst>
                                        </p:cTn>
                                        <p:tgtEl>
                                          <p:spTgt spid="4">
                                            <p:txEl>
                                              <p:pRg st="5" end="5"/>
                                            </p:txEl>
                                          </p:spTgt>
                                        </p:tgtEl>
                                      </p:cBhvr>
                                      <p:to x="100000" y="60000"/>
                                    </p:animScale>
                                    <p:animScale>
                                      <p:cBhvr>
                                        <p:cTn id="111" dur="166" decel="50000">
                                          <p:stCondLst>
                                            <p:cond delay="676"/>
                                          </p:stCondLst>
                                        </p:cTn>
                                        <p:tgtEl>
                                          <p:spTgt spid="4">
                                            <p:txEl>
                                              <p:pRg st="5" end="5"/>
                                            </p:txEl>
                                          </p:spTgt>
                                        </p:tgtEl>
                                      </p:cBhvr>
                                      <p:to x="100000" y="100000"/>
                                    </p:animScale>
                                    <p:animScale>
                                      <p:cBhvr>
                                        <p:cTn id="112" dur="26">
                                          <p:stCondLst>
                                            <p:cond delay="1312"/>
                                          </p:stCondLst>
                                        </p:cTn>
                                        <p:tgtEl>
                                          <p:spTgt spid="4">
                                            <p:txEl>
                                              <p:pRg st="5" end="5"/>
                                            </p:txEl>
                                          </p:spTgt>
                                        </p:tgtEl>
                                      </p:cBhvr>
                                      <p:to x="100000" y="80000"/>
                                    </p:animScale>
                                    <p:animScale>
                                      <p:cBhvr>
                                        <p:cTn id="113" dur="166" decel="50000">
                                          <p:stCondLst>
                                            <p:cond delay="1338"/>
                                          </p:stCondLst>
                                        </p:cTn>
                                        <p:tgtEl>
                                          <p:spTgt spid="4">
                                            <p:txEl>
                                              <p:pRg st="5" end="5"/>
                                            </p:txEl>
                                          </p:spTgt>
                                        </p:tgtEl>
                                      </p:cBhvr>
                                      <p:to x="100000" y="100000"/>
                                    </p:animScale>
                                    <p:animScale>
                                      <p:cBhvr>
                                        <p:cTn id="114" dur="26">
                                          <p:stCondLst>
                                            <p:cond delay="1642"/>
                                          </p:stCondLst>
                                        </p:cTn>
                                        <p:tgtEl>
                                          <p:spTgt spid="4">
                                            <p:txEl>
                                              <p:pRg st="5" end="5"/>
                                            </p:txEl>
                                          </p:spTgt>
                                        </p:tgtEl>
                                      </p:cBhvr>
                                      <p:to x="100000" y="90000"/>
                                    </p:animScale>
                                    <p:animScale>
                                      <p:cBhvr>
                                        <p:cTn id="115" dur="166" decel="50000">
                                          <p:stCondLst>
                                            <p:cond delay="1668"/>
                                          </p:stCondLst>
                                        </p:cTn>
                                        <p:tgtEl>
                                          <p:spTgt spid="4">
                                            <p:txEl>
                                              <p:pRg st="5" end="5"/>
                                            </p:txEl>
                                          </p:spTgt>
                                        </p:tgtEl>
                                      </p:cBhvr>
                                      <p:to x="100000" y="100000"/>
                                    </p:animScale>
                                    <p:animScale>
                                      <p:cBhvr>
                                        <p:cTn id="116" dur="26">
                                          <p:stCondLst>
                                            <p:cond delay="1808"/>
                                          </p:stCondLst>
                                        </p:cTn>
                                        <p:tgtEl>
                                          <p:spTgt spid="4">
                                            <p:txEl>
                                              <p:pRg st="5" end="5"/>
                                            </p:txEl>
                                          </p:spTgt>
                                        </p:tgtEl>
                                      </p:cBhvr>
                                      <p:to x="100000" y="95000"/>
                                    </p:animScale>
                                    <p:animScale>
                                      <p:cBhvr>
                                        <p:cTn id="117" dur="166" decel="50000">
                                          <p:stCondLst>
                                            <p:cond delay="1834"/>
                                          </p:stCondLst>
                                        </p:cTn>
                                        <p:tgtEl>
                                          <p:spTgt spid="4">
                                            <p:txEl>
                                              <p:pRg st="5" end="5"/>
                                            </p:txEl>
                                          </p:spTgt>
                                        </p:tgtEl>
                                      </p:cBhvr>
                                      <p:to x="100000" y="100000"/>
                                    </p:animScale>
                                  </p:childTnLst>
                                </p:cTn>
                              </p:par>
                            </p:childTnLst>
                          </p:cTn>
                        </p:par>
                      </p:childTnLst>
                    </p:cTn>
                  </p:par>
                  <p:par>
                    <p:cTn id="118" fill="hold">
                      <p:stCondLst>
                        <p:cond delay="indefinite"/>
                      </p:stCondLst>
                      <p:childTnLst>
                        <p:par>
                          <p:cTn id="119" fill="hold">
                            <p:stCondLst>
                              <p:cond delay="0"/>
                            </p:stCondLst>
                            <p:childTnLst>
                              <p:par>
                                <p:cTn id="120" presetID="26" presetClass="entr" presetSubtype="0" fill="hold" grpId="0" nodeType="clickEffect">
                                  <p:stCondLst>
                                    <p:cond delay="0"/>
                                  </p:stCondLst>
                                  <p:childTnLst>
                                    <p:set>
                                      <p:cBhvr>
                                        <p:cTn id="121" dur="1" fill="hold">
                                          <p:stCondLst>
                                            <p:cond delay="0"/>
                                          </p:stCondLst>
                                        </p:cTn>
                                        <p:tgtEl>
                                          <p:spTgt spid="4">
                                            <p:txEl>
                                              <p:pRg st="6" end="6"/>
                                            </p:txEl>
                                          </p:spTgt>
                                        </p:tgtEl>
                                        <p:attrNameLst>
                                          <p:attrName>style.visibility</p:attrName>
                                        </p:attrNameLst>
                                      </p:cBhvr>
                                      <p:to>
                                        <p:strVal val="visible"/>
                                      </p:to>
                                    </p:set>
                                    <p:animEffect transition="in" filter="wipe(down)">
                                      <p:cBhvr>
                                        <p:cTn id="122" dur="580">
                                          <p:stCondLst>
                                            <p:cond delay="0"/>
                                          </p:stCondLst>
                                        </p:cTn>
                                        <p:tgtEl>
                                          <p:spTgt spid="4">
                                            <p:txEl>
                                              <p:pRg st="6" end="6"/>
                                            </p:txEl>
                                          </p:spTgt>
                                        </p:tgtEl>
                                      </p:cBhvr>
                                    </p:animEffect>
                                    <p:anim calcmode="lin" valueType="num">
                                      <p:cBhvr>
                                        <p:cTn id="123" dur="1822" tmFilter="0,0; 0.14,0.36; 0.43,0.73; 0.71,0.91; 1.0,1.0">
                                          <p:stCondLst>
                                            <p:cond delay="0"/>
                                          </p:stCondLst>
                                        </p:cTn>
                                        <p:tgtEl>
                                          <p:spTgt spid="4">
                                            <p:txEl>
                                              <p:pRg st="6" end="6"/>
                                            </p:txEl>
                                          </p:spTgt>
                                        </p:tgtEl>
                                        <p:attrNameLst>
                                          <p:attrName>ppt_x</p:attrName>
                                        </p:attrNameLst>
                                      </p:cBhvr>
                                      <p:tavLst>
                                        <p:tav tm="0">
                                          <p:val>
                                            <p:strVal val="#ppt_x-0.25"/>
                                          </p:val>
                                        </p:tav>
                                        <p:tav tm="100000">
                                          <p:val>
                                            <p:strVal val="#ppt_x"/>
                                          </p:val>
                                        </p:tav>
                                      </p:tavLst>
                                    </p:anim>
                                    <p:anim calcmode="lin" valueType="num">
                                      <p:cBhvr>
                                        <p:cTn id="124" dur="664" tmFilter="0.0,0.0; 0.25,0.07; 0.50,0.2; 0.75,0.467; 1.0,1.0">
                                          <p:stCondLst>
                                            <p:cond delay="0"/>
                                          </p:stCondLst>
                                        </p:cTn>
                                        <p:tgtEl>
                                          <p:spTgt spid="4">
                                            <p:txEl>
                                              <p:pRg st="6" end="6"/>
                                            </p:txEl>
                                          </p:spTgt>
                                        </p:tgtEl>
                                        <p:attrNameLst>
                                          <p:attrName>ppt_y</p:attrName>
                                        </p:attrNameLst>
                                      </p:cBhvr>
                                      <p:tavLst>
                                        <p:tav tm="0" fmla="#ppt_y-sin(pi*$)/3">
                                          <p:val>
                                            <p:fltVal val="0.5"/>
                                          </p:val>
                                        </p:tav>
                                        <p:tav tm="100000">
                                          <p:val>
                                            <p:fltVal val="1"/>
                                          </p:val>
                                        </p:tav>
                                      </p:tavLst>
                                    </p:anim>
                                    <p:anim calcmode="lin" valueType="num">
                                      <p:cBhvr>
                                        <p:cTn id="125" dur="664" tmFilter="0, 0; 0.125,0.2665; 0.25,0.4; 0.375,0.465; 0.5,0.5;  0.625,0.535; 0.75,0.6; 0.875,0.7335; 1,1">
                                          <p:stCondLst>
                                            <p:cond delay="664"/>
                                          </p:stCondLst>
                                        </p:cTn>
                                        <p:tgtEl>
                                          <p:spTgt spid="4">
                                            <p:txEl>
                                              <p:pRg st="6" end="6"/>
                                            </p:txEl>
                                          </p:spTgt>
                                        </p:tgtEl>
                                        <p:attrNameLst>
                                          <p:attrName>ppt_y</p:attrName>
                                        </p:attrNameLst>
                                      </p:cBhvr>
                                      <p:tavLst>
                                        <p:tav tm="0" fmla="#ppt_y-sin(pi*$)/9">
                                          <p:val>
                                            <p:fltVal val="0"/>
                                          </p:val>
                                        </p:tav>
                                        <p:tav tm="100000">
                                          <p:val>
                                            <p:fltVal val="1"/>
                                          </p:val>
                                        </p:tav>
                                      </p:tavLst>
                                    </p:anim>
                                    <p:anim calcmode="lin" valueType="num">
                                      <p:cBhvr>
                                        <p:cTn id="126" dur="332" tmFilter="0, 0; 0.125,0.2665; 0.25,0.4; 0.375,0.465; 0.5,0.5;  0.625,0.535; 0.75,0.6; 0.875,0.7335; 1,1">
                                          <p:stCondLst>
                                            <p:cond delay="1324"/>
                                          </p:stCondLst>
                                        </p:cTn>
                                        <p:tgtEl>
                                          <p:spTgt spid="4">
                                            <p:txEl>
                                              <p:pRg st="6" end="6"/>
                                            </p:txEl>
                                          </p:spTgt>
                                        </p:tgtEl>
                                        <p:attrNameLst>
                                          <p:attrName>ppt_y</p:attrName>
                                        </p:attrNameLst>
                                      </p:cBhvr>
                                      <p:tavLst>
                                        <p:tav tm="0" fmla="#ppt_y-sin(pi*$)/27">
                                          <p:val>
                                            <p:fltVal val="0"/>
                                          </p:val>
                                        </p:tav>
                                        <p:tav tm="100000">
                                          <p:val>
                                            <p:fltVal val="1"/>
                                          </p:val>
                                        </p:tav>
                                      </p:tavLst>
                                    </p:anim>
                                    <p:anim calcmode="lin" valueType="num">
                                      <p:cBhvr>
                                        <p:cTn id="127" dur="164" tmFilter="0, 0; 0.125,0.2665; 0.25,0.4; 0.375,0.465; 0.5,0.5;  0.625,0.535; 0.75,0.6; 0.875,0.7335; 1,1">
                                          <p:stCondLst>
                                            <p:cond delay="1656"/>
                                          </p:stCondLst>
                                        </p:cTn>
                                        <p:tgtEl>
                                          <p:spTgt spid="4">
                                            <p:txEl>
                                              <p:pRg st="6" end="6"/>
                                            </p:txEl>
                                          </p:spTgt>
                                        </p:tgtEl>
                                        <p:attrNameLst>
                                          <p:attrName>ppt_y</p:attrName>
                                        </p:attrNameLst>
                                      </p:cBhvr>
                                      <p:tavLst>
                                        <p:tav tm="0" fmla="#ppt_y-sin(pi*$)/81">
                                          <p:val>
                                            <p:fltVal val="0"/>
                                          </p:val>
                                        </p:tav>
                                        <p:tav tm="100000">
                                          <p:val>
                                            <p:fltVal val="1"/>
                                          </p:val>
                                        </p:tav>
                                      </p:tavLst>
                                    </p:anim>
                                    <p:animScale>
                                      <p:cBhvr>
                                        <p:cTn id="128" dur="26">
                                          <p:stCondLst>
                                            <p:cond delay="650"/>
                                          </p:stCondLst>
                                        </p:cTn>
                                        <p:tgtEl>
                                          <p:spTgt spid="4">
                                            <p:txEl>
                                              <p:pRg st="6" end="6"/>
                                            </p:txEl>
                                          </p:spTgt>
                                        </p:tgtEl>
                                      </p:cBhvr>
                                      <p:to x="100000" y="60000"/>
                                    </p:animScale>
                                    <p:animScale>
                                      <p:cBhvr>
                                        <p:cTn id="129" dur="166" decel="50000">
                                          <p:stCondLst>
                                            <p:cond delay="676"/>
                                          </p:stCondLst>
                                        </p:cTn>
                                        <p:tgtEl>
                                          <p:spTgt spid="4">
                                            <p:txEl>
                                              <p:pRg st="6" end="6"/>
                                            </p:txEl>
                                          </p:spTgt>
                                        </p:tgtEl>
                                      </p:cBhvr>
                                      <p:to x="100000" y="100000"/>
                                    </p:animScale>
                                    <p:animScale>
                                      <p:cBhvr>
                                        <p:cTn id="130" dur="26">
                                          <p:stCondLst>
                                            <p:cond delay="1312"/>
                                          </p:stCondLst>
                                        </p:cTn>
                                        <p:tgtEl>
                                          <p:spTgt spid="4">
                                            <p:txEl>
                                              <p:pRg st="6" end="6"/>
                                            </p:txEl>
                                          </p:spTgt>
                                        </p:tgtEl>
                                      </p:cBhvr>
                                      <p:to x="100000" y="80000"/>
                                    </p:animScale>
                                    <p:animScale>
                                      <p:cBhvr>
                                        <p:cTn id="131" dur="166" decel="50000">
                                          <p:stCondLst>
                                            <p:cond delay="1338"/>
                                          </p:stCondLst>
                                        </p:cTn>
                                        <p:tgtEl>
                                          <p:spTgt spid="4">
                                            <p:txEl>
                                              <p:pRg st="6" end="6"/>
                                            </p:txEl>
                                          </p:spTgt>
                                        </p:tgtEl>
                                      </p:cBhvr>
                                      <p:to x="100000" y="100000"/>
                                    </p:animScale>
                                    <p:animScale>
                                      <p:cBhvr>
                                        <p:cTn id="132" dur="26">
                                          <p:stCondLst>
                                            <p:cond delay="1642"/>
                                          </p:stCondLst>
                                        </p:cTn>
                                        <p:tgtEl>
                                          <p:spTgt spid="4">
                                            <p:txEl>
                                              <p:pRg st="6" end="6"/>
                                            </p:txEl>
                                          </p:spTgt>
                                        </p:tgtEl>
                                      </p:cBhvr>
                                      <p:to x="100000" y="90000"/>
                                    </p:animScale>
                                    <p:animScale>
                                      <p:cBhvr>
                                        <p:cTn id="133" dur="166" decel="50000">
                                          <p:stCondLst>
                                            <p:cond delay="1668"/>
                                          </p:stCondLst>
                                        </p:cTn>
                                        <p:tgtEl>
                                          <p:spTgt spid="4">
                                            <p:txEl>
                                              <p:pRg st="6" end="6"/>
                                            </p:txEl>
                                          </p:spTgt>
                                        </p:tgtEl>
                                      </p:cBhvr>
                                      <p:to x="100000" y="100000"/>
                                    </p:animScale>
                                    <p:animScale>
                                      <p:cBhvr>
                                        <p:cTn id="134" dur="26">
                                          <p:stCondLst>
                                            <p:cond delay="1808"/>
                                          </p:stCondLst>
                                        </p:cTn>
                                        <p:tgtEl>
                                          <p:spTgt spid="4">
                                            <p:txEl>
                                              <p:pRg st="6" end="6"/>
                                            </p:txEl>
                                          </p:spTgt>
                                        </p:tgtEl>
                                      </p:cBhvr>
                                      <p:to x="100000" y="95000"/>
                                    </p:animScale>
                                    <p:animScale>
                                      <p:cBhvr>
                                        <p:cTn id="135" dur="166" decel="50000">
                                          <p:stCondLst>
                                            <p:cond delay="1834"/>
                                          </p:stCondLst>
                                        </p:cTn>
                                        <p:tgtEl>
                                          <p:spTgt spid="4">
                                            <p:txEl>
                                              <p:pRg st="6" end="6"/>
                                            </p:txEl>
                                          </p:spTgt>
                                        </p:tgtEl>
                                      </p:cBhvr>
                                      <p:to x="100000" y="100000"/>
                                    </p:animScale>
                                  </p:childTnLst>
                                </p:cTn>
                              </p:par>
                            </p:childTnLst>
                          </p:cTn>
                        </p:par>
                      </p:childTnLst>
                    </p:cTn>
                  </p:par>
                  <p:par>
                    <p:cTn id="136" fill="hold">
                      <p:stCondLst>
                        <p:cond delay="indefinite"/>
                      </p:stCondLst>
                      <p:childTnLst>
                        <p:par>
                          <p:cTn id="137" fill="hold">
                            <p:stCondLst>
                              <p:cond delay="0"/>
                            </p:stCondLst>
                            <p:childTnLst>
                              <p:par>
                                <p:cTn id="138" presetID="26" presetClass="entr" presetSubtype="0" fill="hold" grpId="0" nodeType="clickEffect">
                                  <p:stCondLst>
                                    <p:cond delay="0"/>
                                  </p:stCondLst>
                                  <p:childTnLst>
                                    <p:set>
                                      <p:cBhvr>
                                        <p:cTn id="139" dur="1" fill="hold">
                                          <p:stCondLst>
                                            <p:cond delay="0"/>
                                          </p:stCondLst>
                                        </p:cTn>
                                        <p:tgtEl>
                                          <p:spTgt spid="4">
                                            <p:txEl>
                                              <p:pRg st="7" end="7"/>
                                            </p:txEl>
                                          </p:spTgt>
                                        </p:tgtEl>
                                        <p:attrNameLst>
                                          <p:attrName>style.visibility</p:attrName>
                                        </p:attrNameLst>
                                      </p:cBhvr>
                                      <p:to>
                                        <p:strVal val="visible"/>
                                      </p:to>
                                    </p:set>
                                    <p:animEffect transition="in" filter="wipe(down)">
                                      <p:cBhvr>
                                        <p:cTn id="140" dur="580">
                                          <p:stCondLst>
                                            <p:cond delay="0"/>
                                          </p:stCondLst>
                                        </p:cTn>
                                        <p:tgtEl>
                                          <p:spTgt spid="4">
                                            <p:txEl>
                                              <p:pRg st="7" end="7"/>
                                            </p:txEl>
                                          </p:spTgt>
                                        </p:tgtEl>
                                      </p:cBhvr>
                                    </p:animEffect>
                                    <p:anim calcmode="lin" valueType="num">
                                      <p:cBhvr>
                                        <p:cTn id="141" dur="1822" tmFilter="0,0; 0.14,0.36; 0.43,0.73; 0.71,0.91; 1.0,1.0">
                                          <p:stCondLst>
                                            <p:cond delay="0"/>
                                          </p:stCondLst>
                                        </p:cTn>
                                        <p:tgtEl>
                                          <p:spTgt spid="4">
                                            <p:txEl>
                                              <p:pRg st="7" end="7"/>
                                            </p:txEl>
                                          </p:spTgt>
                                        </p:tgtEl>
                                        <p:attrNameLst>
                                          <p:attrName>ppt_x</p:attrName>
                                        </p:attrNameLst>
                                      </p:cBhvr>
                                      <p:tavLst>
                                        <p:tav tm="0">
                                          <p:val>
                                            <p:strVal val="#ppt_x-0.25"/>
                                          </p:val>
                                        </p:tav>
                                        <p:tav tm="100000">
                                          <p:val>
                                            <p:strVal val="#ppt_x"/>
                                          </p:val>
                                        </p:tav>
                                      </p:tavLst>
                                    </p:anim>
                                    <p:anim calcmode="lin" valueType="num">
                                      <p:cBhvr>
                                        <p:cTn id="142" dur="664" tmFilter="0.0,0.0; 0.25,0.07; 0.50,0.2; 0.75,0.467; 1.0,1.0">
                                          <p:stCondLst>
                                            <p:cond delay="0"/>
                                          </p:stCondLst>
                                        </p:cTn>
                                        <p:tgtEl>
                                          <p:spTgt spid="4">
                                            <p:txEl>
                                              <p:pRg st="7" end="7"/>
                                            </p:txEl>
                                          </p:spTgt>
                                        </p:tgtEl>
                                        <p:attrNameLst>
                                          <p:attrName>ppt_y</p:attrName>
                                        </p:attrNameLst>
                                      </p:cBhvr>
                                      <p:tavLst>
                                        <p:tav tm="0" fmla="#ppt_y-sin(pi*$)/3">
                                          <p:val>
                                            <p:fltVal val="0.5"/>
                                          </p:val>
                                        </p:tav>
                                        <p:tav tm="100000">
                                          <p:val>
                                            <p:fltVal val="1"/>
                                          </p:val>
                                        </p:tav>
                                      </p:tavLst>
                                    </p:anim>
                                    <p:anim calcmode="lin" valueType="num">
                                      <p:cBhvr>
                                        <p:cTn id="143" dur="664" tmFilter="0, 0; 0.125,0.2665; 0.25,0.4; 0.375,0.465; 0.5,0.5;  0.625,0.535; 0.75,0.6; 0.875,0.7335; 1,1">
                                          <p:stCondLst>
                                            <p:cond delay="664"/>
                                          </p:stCondLst>
                                        </p:cTn>
                                        <p:tgtEl>
                                          <p:spTgt spid="4">
                                            <p:txEl>
                                              <p:pRg st="7" end="7"/>
                                            </p:txEl>
                                          </p:spTgt>
                                        </p:tgtEl>
                                        <p:attrNameLst>
                                          <p:attrName>ppt_y</p:attrName>
                                        </p:attrNameLst>
                                      </p:cBhvr>
                                      <p:tavLst>
                                        <p:tav tm="0" fmla="#ppt_y-sin(pi*$)/9">
                                          <p:val>
                                            <p:fltVal val="0"/>
                                          </p:val>
                                        </p:tav>
                                        <p:tav tm="100000">
                                          <p:val>
                                            <p:fltVal val="1"/>
                                          </p:val>
                                        </p:tav>
                                      </p:tavLst>
                                    </p:anim>
                                    <p:anim calcmode="lin" valueType="num">
                                      <p:cBhvr>
                                        <p:cTn id="144" dur="332" tmFilter="0, 0; 0.125,0.2665; 0.25,0.4; 0.375,0.465; 0.5,0.5;  0.625,0.535; 0.75,0.6; 0.875,0.7335; 1,1">
                                          <p:stCondLst>
                                            <p:cond delay="1324"/>
                                          </p:stCondLst>
                                        </p:cTn>
                                        <p:tgtEl>
                                          <p:spTgt spid="4">
                                            <p:txEl>
                                              <p:pRg st="7" end="7"/>
                                            </p:txEl>
                                          </p:spTgt>
                                        </p:tgtEl>
                                        <p:attrNameLst>
                                          <p:attrName>ppt_y</p:attrName>
                                        </p:attrNameLst>
                                      </p:cBhvr>
                                      <p:tavLst>
                                        <p:tav tm="0" fmla="#ppt_y-sin(pi*$)/27">
                                          <p:val>
                                            <p:fltVal val="0"/>
                                          </p:val>
                                        </p:tav>
                                        <p:tav tm="100000">
                                          <p:val>
                                            <p:fltVal val="1"/>
                                          </p:val>
                                        </p:tav>
                                      </p:tavLst>
                                    </p:anim>
                                    <p:anim calcmode="lin" valueType="num">
                                      <p:cBhvr>
                                        <p:cTn id="145" dur="164" tmFilter="0, 0; 0.125,0.2665; 0.25,0.4; 0.375,0.465; 0.5,0.5;  0.625,0.535; 0.75,0.6; 0.875,0.7335; 1,1">
                                          <p:stCondLst>
                                            <p:cond delay="1656"/>
                                          </p:stCondLst>
                                        </p:cTn>
                                        <p:tgtEl>
                                          <p:spTgt spid="4">
                                            <p:txEl>
                                              <p:pRg st="7" end="7"/>
                                            </p:txEl>
                                          </p:spTgt>
                                        </p:tgtEl>
                                        <p:attrNameLst>
                                          <p:attrName>ppt_y</p:attrName>
                                        </p:attrNameLst>
                                      </p:cBhvr>
                                      <p:tavLst>
                                        <p:tav tm="0" fmla="#ppt_y-sin(pi*$)/81">
                                          <p:val>
                                            <p:fltVal val="0"/>
                                          </p:val>
                                        </p:tav>
                                        <p:tav tm="100000">
                                          <p:val>
                                            <p:fltVal val="1"/>
                                          </p:val>
                                        </p:tav>
                                      </p:tavLst>
                                    </p:anim>
                                    <p:animScale>
                                      <p:cBhvr>
                                        <p:cTn id="146" dur="26">
                                          <p:stCondLst>
                                            <p:cond delay="650"/>
                                          </p:stCondLst>
                                        </p:cTn>
                                        <p:tgtEl>
                                          <p:spTgt spid="4">
                                            <p:txEl>
                                              <p:pRg st="7" end="7"/>
                                            </p:txEl>
                                          </p:spTgt>
                                        </p:tgtEl>
                                      </p:cBhvr>
                                      <p:to x="100000" y="60000"/>
                                    </p:animScale>
                                    <p:animScale>
                                      <p:cBhvr>
                                        <p:cTn id="147" dur="166" decel="50000">
                                          <p:stCondLst>
                                            <p:cond delay="676"/>
                                          </p:stCondLst>
                                        </p:cTn>
                                        <p:tgtEl>
                                          <p:spTgt spid="4">
                                            <p:txEl>
                                              <p:pRg st="7" end="7"/>
                                            </p:txEl>
                                          </p:spTgt>
                                        </p:tgtEl>
                                      </p:cBhvr>
                                      <p:to x="100000" y="100000"/>
                                    </p:animScale>
                                    <p:animScale>
                                      <p:cBhvr>
                                        <p:cTn id="148" dur="26">
                                          <p:stCondLst>
                                            <p:cond delay="1312"/>
                                          </p:stCondLst>
                                        </p:cTn>
                                        <p:tgtEl>
                                          <p:spTgt spid="4">
                                            <p:txEl>
                                              <p:pRg st="7" end="7"/>
                                            </p:txEl>
                                          </p:spTgt>
                                        </p:tgtEl>
                                      </p:cBhvr>
                                      <p:to x="100000" y="80000"/>
                                    </p:animScale>
                                    <p:animScale>
                                      <p:cBhvr>
                                        <p:cTn id="149" dur="166" decel="50000">
                                          <p:stCondLst>
                                            <p:cond delay="1338"/>
                                          </p:stCondLst>
                                        </p:cTn>
                                        <p:tgtEl>
                                          <p:spTgt spid="4">
                                            <p:txEl>
                                              <p:pRg st="7" end="7"/>
                                            </p:txEl>
                                          </p:spTgt>
                                        </p:tgtEl>
                                      </p:cBhvr>
                                      <p:to x="100000" y="100000"/>
                                    </p:animScale>
                                    <p:animScale>
                                      <p:cBhvr>
                                        <p:cTn id="150" dur="26">
                                          <p:stCondLst>
                                            <p:cond delay="1642"/>
                                          </p:stCondLst>
                                        </p:cTn>
                                        <p:tgtEl>
                                          <p:spTgt spid="4">
                                            <p:txEl>
                                              <p:pRg st="7" end="7"/>
                                            </p:txEl>
                                          </p:spTgt>
                                        </p:tgtEl>
                                      </p:cBhvr>
                                      <p:to x="100000" y="90000"/>
                                    </p:animScale>
                                    <p:animScale>
                                      <p:cBhvr>
                                        <p:cTn id="151" dur="166" decel="50000">
                                          <p:stCondLst>
                                            <p:cond delay="1668"/>
                                          </p:stCondLst>
                                        </p:cTn>
                                        <p:tgtEl>
                                          <p:spTgt spid="4">
                                            <p:txEl>
                                              <p:pRg st="7" end="7"/>
                                            </p:txEl>
                                          </p:spTgt>
                                        </p:tgtEl>
                                      </p:cBhvr>
                                      <p:to x="100000" y="100000"/>
                                    </p:animScale>
                                    <p:animScale>
                                      <p:cBhvr>
                                        <p:cTn id="152" dur="26">
                                          <p:stCondLst>
                                            <p:cond delay="1808"/>
                                          </p:stCondLst>
                                        </p:cTn>
                                        <p:tgtEl>
                                          <p:spTgt spid="4">
                                            <p:txEl>
                                              <p:pRg st="7" end="7"/>
                                            </p:txEl>
                                          </p:spTgt>
                                        </p:tgtEl>
                                      </p:cBhvr>
                                      <p:to x="100000" y="95000"/>
                                    </p:animScale>
                                    <p:animScale>
                                      <p:cBhvr>
                                        <p:cTn id="153" dur="166" decel="50000">
                                          <p:stCondLst>
                                            <p:cond delay="1834"/>
                                          </p:stCondLst>
                                        </p:cTn>
                                        <p:tgtEl>
                                          <p:spTgt spid="4">
                                            <p:txEl>
                                              <p:pRg st="7" end="7"/>
                                            </p:txEl>
                                          </p:spTgt>
                                        </p:tgtEl>
                                      </p:cBhvr>
                                      <p:to x="100000" y="100000"/>
                                    </p:animScale>
                                  </p:childTnLst>
                                </p:cTn>
                              </p:par>
                            </p:childTnLst>
                          </p:cTn>
                        </p:par>
                      </p:childTnLst>
                    </p:cTn>
                  </p:par>
                  <p:par>
                    <p:cTn id="154" fill="hold">
                      <p:stCondLst>
                        <p:cond delay="indefinite"/>
                      </p:stCondLst>
                      <p:childTnLst>
                        <p:par>
                          <p:cTn id="155" fill="hold">
                            <p:stCondLst>
                              <p:cond delay="0"/>
                            </p:stCondLst>
                            <p:childTnLst>
                              <p:par>
                                <p:cTn id="156" presetID="26" presetClass="entr" presetSubtype="0" fill="hold" grpId="0" nodeType="clickEffect">
                                  <p:stCondLst>
                                    <p:cond delay="0"/>
                                  </p:stCondLst>
                                  <p:childTnLst>
                                    <p:set>
                                      <p:cBhvr>
                                        <p:cTn id="157" dur="1" fill="hold">
                                          <p:stCondLst>
                                            <p:cond delay="0"/>
                                          </p:stCondLst>
                                        </p:cTn>
                                        <p:tgtEl>
                                          <p:spTgt spid="4">
                                            <p:txEl>
                                              <p:pRg st="8" end="8"/>
                                            </p:txEl>
                                          </p:spTgt>
                                        </p:tgtEl>
                                        <p:attrNameLst>
                                          <p:attrName>style.visibility</p:attrName>
                                        </p:attrNameLst>
                                      </p:cBhvr>
                                      <p:to>
                                        <p:strVal val="visible"/>
                                      </p:to>
                                    </p:set>
                                    <p:animEffect transition="in" filter="wipe(down)">
                                      <p:cBhvr>
                                        <p:cTn id="158" dur="580">
                                          <p:stCondLst>
                                            <p:cond delay="0"/>
                                          </p:stCondLst>
                                        </p:cTn>
                                        <p:tgtEl>
                                          <p:spTgt spid="4">
                                            <p:txEl>
                                              <p:pRg st="8" end="8"/>
                                            </p:txEl>
                                          </p:spTgt>
                                        </p:tgtEl>
                                      </p:cBhvr>
                                    </p:animEffect>
                                    <p:anim calcmode="lin" valueType="num">
                                      <p:cBhvr>
                                        <p:cTn id="159" dur="1822" tmFilter="0,0; 0.14,0.36; 0.43,0.73; 0.71,0.91; 1.0,1.0">
                                          <p:stCondLst>
                                            <p:cond delay="0"/>
                                          </p:stCondLst>
                                        </p:cTn>
                                        <p:tgtEl>
                                          <p:spTgt spid="4">
                                            <p:txEl>
                                              <p:pRg st="8" end="8"/>
                                            </p:txEl>
                                          </p:spTgt>
                                        </p:tgtEl>
                                        <p:attrNameLst>
                                          <p:attrName>ppt_x</p:attrName>
                                        </p:attrNameLst>
                                      </p:cBhvr>
                                      <p:tavLst>
                                        <p:tav tm="0">
                                          <p:val>
                                            <p:strVal val="#ppt_x-0.25"/>
                                          </p:val>
                                        </p:tav>
                                        <p:tav tm="100000">
                                          <p:val>
                                            <p:strVal val="#ppt_x"/>
                                          </p:val>
                                        </p:tav>
                                      </p:tavLst>
                                    </p:anim>
                                    <p:anim calcmode="lin" valueType="num">
                                      <p:cBhvr>
                                        <p:cTn id="160" dur="664" tmFilter="0.0,0.0; 0.25,0.07; 0.50,0.2; 0.75,0.467; 1.0,1.0">
                                          <p:stCondLst>
                                            <p:cond delay="0"/>
                                          </p:stCondLst>
                                        </p:cTn>
                                        <p:tgtEl>
                                          <p:spTgt spid="4">
                                            <p:txEl>
                                              <p:pRg st="8" end="8"/>
                                            </p:txEl>
                                          </p:spTgt>
                                        </p:tgtEl>
                                        <p:attrNameLst>
                                          <p:attrName>ppt_y</p:attrName>
                                        </p:attrNameLst>
                                      </p:cBhvr>
                                      <p:tavLst>
                                        <p:tav tm="0" fmla="#ppt_y-sin(pi*$)/3">
                                          <p:val>
                                            <p:fltVal val="0.5"/>
                                          </p:val>
                                        </p:tav>
                                        <p:tav tm="100000">
                                          <p:val>
                                            <p:fltVal val="1"/>
                                          </p:val>
                                        </p:tav>
                                      </p:tavLst>
                                    </p:anim>
                                    <p:anim calcmode="lin" valueType="num">
                                      <p:cBhvr>
                                        <p:cTn id="161" dur="664" tmFilter="0, 0; 0.125,0.2665; 0.25,0.4; 0.375,0.465; 0.5,0.5;  0.625,0.535; 0.75,0.6; 0.875,0.7335; 1,1">
                                          <p:stCondLst>
                                            <p:cond delay="664"/>
                                          </p:stCondLst>
                                        </p:cTn>
                                        <p:tgtEl>
                                          <p:spTgt spid="4">
                                            <p:txEl>
                                              <p:pRg st="8" end="8"/>
                                            </p:txEl>
                                          </p:spTgt>
                                        </p:tgtEl>
                                        <p:attrNameLst>
                                          <p:attrName>ppt_y</p:attrName>
                                        </p:attrNameLst>
                                      </p:cBhvr>
                                      <p:tavLst>
                                        <p:tav tm="0" fmla="#ppt_y-sin(pi*$)/9">
                                          <p:val>
                                            <p:fltVal val="0"/>
                                          </p:val>
                                        </p:tav>
                                        <p:tav tm="100000">
                                          <p:val>
                                            <p:fltVal val="1"/>
                                          </p:val>
                                        </p:tav>
                                      </p:tavLst>
                                    </p:anim>
                                    <p:anim calcmode="lin" valueType="num">
                                      <p:cBhvr>
                                        <p:cTn id="162" dur="332" tmFilter="0, 0; 0.125,0.2665; 0.25,0.4; 0.375,0.465; 0.5,0.5;  0.625,0.535; 0.75,0.6; 0.875,0.7335; 1,1">
                                          <p:stCondLst>
                                            <p:cond delay="1324"/>
                                          </p:stCondLst>
                                        </p:cTn>
                                        <p:tgtEl>
                                          <p:spTgt spid="4">
                                            <p:txEl>
                                              <p:pRg st="8" end="8"/>
                                            </p:txEl>
                                          </p:spTgt>
                                        </p:tgtEl>
                                        <p:attrNameLst>
                                          <p:attrName>ppt_y</p:attrName>
                                        </p:attrNameLst>
                                      </p:cBhvr>
                                      <p:tavLst>
                                        <p:tav tm="0" fmla="#ppt_y-sin(pi*$)/27">
                                          <p:val>
                                            <p:fltVal val="0"/>
                                          </p:val>
                                        </p:tav>
                                        <p:tav tm="100000">
                                          <p:val>
                                            <p:fltVal val="1"/>
                                          </p:val>
                                        </p:tav>
                                      </p:tavLst>
                                    </p:anim>
                                    <p:anim calcmode="lin" valueType="num">
                                      <p:cBhvr>
                                        <p:cTn id="163" dur="164" tmFilter="0, 0; 0.125,0.2665; 0.25,0.4; 0.375,0.465; 0.5,0.5;  0.625,0.535; 0.75,0.6; 0.875,0.7335; 1,1">
                                          <p:stCondLst>
                                            <p:cond delay="1656"/>
                                          </p:stCondLst>
                                        </p:cTn>
                                        <p:tgtEl>
                                          <p:spTgt spid="4">
                                            <p:txEl>
                                              <p:pRg st="8" end="8"/>
                                            </p:txEl>
                                          </p:spTgt>
                                        </p:tgtEl>
                                        <p:attrNameLst>
                                          <p:attrName>ppt_y</p:attrName>
                                        </p:attrNameLst>
                                      </p:cBhvr>
                                      <p:tavLst>
                                        <p:tav tm="0" fmla="#ppt_y-sin(pi*$)/81">
                                          <p:val>
                                            <p:fltVal val="0"/>
                                          </p:val>
                                        </p:tav>
                                        <p:tav tm="100000">
                                          <p:val>
                                            <p:fltVal val="1"/>
                                          </p:val>
                                        </p:tav>
                                      </p:tavLst>
                                    </p:anim>
                                    <p:animScale>
                                      <p:cBhvr>
                                        <p:cTn id="164" dur="26">
                                          <p:stCondLst>
                                            <p:cond delay="650"/>
                                          </p:stCondLst>
                                        </p:cTn>
                                        <p:tgtEl>
                                          <p:spTgt spid="4">
                                            <p:txEl>
                                              <p:pRg st="8" end="8"/>
                                            </p:txEl>
                                          </p:spTgt>
                                        </p:tgtEl>
                                      </p:cBhvr>
                                      <p:to x="100000" y="60000"/>
                                    </p:animScale>
                                    <p:animScale>
                                      <p:cBhvr>
                                        <p:cTn id="165" dur="166" decel="50000">
                                          <p:stCondLst>
                                            <p:cond delay="676"/>
                                          </p:stCondLst>
                                        </p:cTn>
                                        <p:tgtEl>
                                          <p:spTgt spid="4">
                                            <p:txEl>
                                              <p:pRg st="8" end="8"/>
                                            </p:txEl>
                                          </p:spTgt>
                                        </p:tgtEl>
                                      </p:cBhvr>
                                      <p:to x="100000" y="100000"/>
                                    </p:animScale>
                                    <p:animScale>
                                      <p:cBhvr>
                                        <p:cTn id="166" dur="26">
                                          <p:stCondLst>
                                            <p:cond delay="1312"/>
                                          </p:stCondLst>
                                        </p:cTn>
                                        <p:tgtEl>
                                          <p:spTgt spid="4">
                                            <p:txEl>
                                              <p:pRg st="8" end="8"/>
                                            </p:txEl>
                                          </p:spTgt>
                                        </p:tgtEl>
                                      </p:cBhvr>
                                      <p:to x="100000" y="80000"/>
                                    </p:animScale>
                                    <p:animScale>
                                      <p:cBhvr>
                                        <p:cTn id="167" dur="166" decel="50000">
                                          <p:stCondLst>
                                            <p:cond delay="1338"/>
                                          </p:stCondLst>
                                        </p:cTn>
                                        <p:tgtEl>
                                          <p:spTgt spid="4">
                                            <p:txEl>
                                              <p:pRg st="8" end="8"/>
                                            </p:txEl>
                                          </p:spTgt>
                                        </p:tgtEl>
                                      </p:cBhvr>
                                      <p:to x="100000" y="100000"/>
                                    </p:animScale>
                                    <p:animScale>
                                      <p:cBhvr>
                                        <p:cTn id="168" dur="26">
                                          <p:stCondLst>
                                            <p:cond delay="1642"/>
                                          </p:stCondLst>
                                        </p:cTn>
                                        <p:tgtEl>
                                          <p:spTgt spid="4">
                                            <p:txEl>
                                              <p:pRg st="8" end="8"/>
                                            </p:txEl>
                                          </p:spTgt>
                                        </p:tgtEl>
                                      </p:cBhvr>
                                      <p:to x="100000" y="90000"/>
                                    </p:animScale>
                                    <p:animScale>
                                      <p:cBhvr>
                                        <p:cTn id="169" dur="166" decel="50000">
                                          <p:stCondLst>
                                            <p:cond delay="1668"/>
                                          </p:stCondLst>
                                        </p:cTn>
                                        <p:tgtEl>
                                          <p:spTgt spid="4">
                                            <p:txEl>
                                              <p:pRg st="8" end="8"/>
                                            </p:txEl>
                                          </p:spTgt>
                                        </p:tgtEl>
                                      </p:cBhvr>
                                      <p:to x="100000" y="100000"/>
                                    </p:animScale>
                                    <p:animScale>
                                      <p:cBhvr>
                                        <p:cTn id="170" dur="26">
                                          <p:stCondLst>
                                            <p:cond delay="1808"/>
                                          </p:stCondLst>
                                        </p:cTn>
                                        <p:tgtEl>
                                          <p:spTgt spid="4">
                                            <p:txEl>
                                              <p:pRg st="8" end="8"/>
                                            </p:txEl>
                                          </p:spTgt>
                                        </p:tgtEl>
                                      </p:cBhvr>
                                      <p:to x="100000" y="95000"/>
                                    </p:animScale>
                                    <p:animScale>
                                      <p:cBhvr>
                                        <p:cTn id="171" dur="166" decel="50000">
                                          <p:stCondLst>
                                            <p:cond delay="1834"/>
                                          </p:stCondLst>
                                        </p:cTn>
                                        <p:tgtEl>
                                          <p:spTgt spid="4">
                                            <p:txEl>
                                              <p:pRg st="8" end="8"/>
                                            </p:txEl>
                                          </p:spTgt>
                                        </p:tgtEl>
                                      </p:cBhvr>
                                      <p:to x="100000" y="100000"/>
                                    </p:animScale>
                                  </p:childTnLst>
                                </p:cTn>
                              </p:par>
                            </p:childTnLst>
                          </p:cTn>
                        </p:par>
                      </p:childTnLst>
                    </p:cTn>
                  </p:par>
                  <p:par>
                    <p:cTn id="172" fill="hold">
                      <p:stCondLst>
                        <p:cond delay="indefinite"/>
                      </p:stCondLst>
                      <p:childTnLst>
                        <p:par>
                          <p:cTn id="173" fill="hold">
                            <p:stCondLst>
                              <p:cond delay="0"/>
                            </p:stCondLst>
                            <p:childTnLst>
                              <p:par>
                                <p:cTn id="174" presetID="26" presetClass="entr" presetSubtype="0" fill="hold" grpId="0" nodeType="clickEffect">
                                  <p:stCondLst>
                                    <p:cond delay="0"/>
                                  </p:stCondLst>
                                  <p:childTnLst>
                                    <p:set>
                                      <p:cBhvr>
                                        <p:cTn id="175" dur="1" fill="hold">
                                          <p:stCondLst>
                                            <p:cond delay="0"/>
                                          </p:stCondLst>
                                        </p:cTn>
                                        <p:tgtEl>
                                          <p:spTgt spid="6">
                                            <p:txEl>
                                              <p:pRg st="0" end="0"/>
                                            </p:txEl>
                                          </p:spTgt>
                                        </p:tgtEl>
                                        <p:attrNameLst>
                                          <p:attrName>style.visibility</p:attrName>
                                        </p:attrNameLst>
                                      </p:cBhvr>
                                      <p:to>
                                        <p:strVal val="visible"/>
                                      </p:to>
                                    </p:set>
                                    <p:animEffect transition="in" filter="wipe(down)">
                                      <p:cBhvr>
                                        <p:cTn id="176" dur="580">
                                          <p:stCondLst>
                                            <p:cond delay="0"/>
                                          </p:stCondLst>
                                        </p:cTn>
                                        <p:tgtEl>
                                          <p:spTgt spid="6">
                                            <p:txEl>
                                              <p:pRg st="0" end="0"/>
                                            </p:txEl>
                                          </p:spTgt>
                                        </p:tgtEl>
                                      </p:cBhvr>
                                    </p:animEffect>
                                    <p:anim calcmode="lin" valueType="num">
                                      <p:cBhvr>
                                        <p:cTn id="177"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178"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79"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80"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81"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82" dur="26">
                                          <p:stCondLst>
                                            <p:cond delay="650"/>
                                          </p:stCondLst>
                                        </p:cTn>
                                        <p:tgtEl>
                                          <p:spTgt spid="6">
                                            <p:txEl>
                                              <p:pRg st="0" end="0"/>
                                            </p:txEl>
                                          </p:spTgt>
                                        </p:tgtEl>
                                      </p:cBhvr>
                                      <p:to x="100000" y="60000"/>
                                    </p:animScale>
                                    <p:animScale>
                                      <p:cBhvr>
                                        <p:cTn id="183" dur="166" decel="50000">
                                          <p:stCondLst>
                                            <p:cond delay="676"/>
                                          </p:stCondLst>
                                        </p:cTn>
                                        <p:tgtEl>
                                          <p:spTgt spid="6">
                                            <p:txEl>
                                              <p:pRg st="0" end="0"/>
                                            </p:txEl>
                                          </p:spTgt>
                                        </p:tgtEl>
                                      </p:cBhvr>
                                      <p:to x="100000" y="100000"/>
                                    </p:animScale>
                                    <p:animScale>
                                      <p:cBhvr>
                                        <p:cTn id="184" dur="26">
                                          <p:stCondLst>
                                            <p:cond delay="1312"/>
                                          </p:stCondLst>
                                        </p:cTn>
                                        <p:tgtEl>
                                          <p:spTgt spid="6">
                                            <p:txEl>
                                              <p:pRg st="0" end="0"/>
                                            </p:txEl>
                                          </p:spTgt>
                                        </p:tgtEl>
                                      </p:cBhvr>
                                      <p:to x="100000" y="80000"/>
                                    </p:animScale>
                                    <p:animScale>
                                      <p:cBhvr>
                                        <p:cTn id="185" dur="166" decel="50000">
                                          <p:stCondLst>
                                            <p:cond delay="1338"/>
                                          </p:stCondLst>
                                        </p:cTn>
                                        <p:tgtEl>
                                          <p:spTgt spid="6">
                                            <p:txEl>
                                              <p:pRg st="0" end="0"/>
                                            </p:txEl>
                                          </p:spTgt>
                                        </p:tgtEl>
                                      </p:cBhvr>
                                      <p:to x="100000" y="100000"/>
                                    </p:animScale>
                                    <p:animScale>
                                      <p:cBhvr>
                                        <p:cTn id="186" dur="26">
                                          <p:stCondLst>
                                            <p:cond delay="1642"/>
                                          </p:stCondLst>
                                        </p:cTn>
                                        <p:tgtEl>
                                          <p:spTgt spid="6">
                                            <p:txEl>
                                              <p:pRg st="0" end="0"/>
                                            </p:txEl>
                                          </p:spTgt>
                                        </p:tgtEl>
                                      </p:cBhvr>
                                      <p:to x="100000" y="90000"/>
                                    </p:animScale>
                                    <p:animScale>
                                      <p:cBhvr>
                                        <p:cTn id="187" dur="166" decel="50000">
                                          <p:stCondLst>
                                            <p:cond delay="1668"/>
                                          </p:stCondLst>
                                        </p:cTn>
                                        <p:tgtEl>
                                          <p:spTgt spid="6">
                                            <p:txEl>
                                              <p:pRg st="0" end="0"/>
                                            </p:txEl>
                                          </p:spTgt>
                                        </p:tgtEl>
                                      </p:cBhvr>
                                      <p:to x="100000" y="100000"/>
                                    </p:animScale>
                                    <p:animScale>
                                      <p:cBhvr>
                                        <p:cTn id="188" dur="26">
                                          <p:stCondLst>
                                            <p:cond delay="1808"/>
                                          </p:stCondLst>
                                        </p:cTn>
                                        <p:tgtEl>
                                          <p:spTgt spid="6">
                                            <p:txEl>
                                              <p:pRg st="0" end="0"/>
                                            </p:txEl>
                                          </p:spTgt>
                                        </p:tgtEl>
                                      </p:cBhvr>
                                      <p:to x="100000" y="95000"/>
                                    </p:animScale>
                                    <p:animScale>
                                      <p:cBhvr>
                                        <p:cTn id="189" dur="166" decel="50000">
                                          <p:stCondLst>
                                            <p:cond delay="1834"/>
                                          </p:stCondLst>
                                        </p:cTn>
                                        <p:tgtEl>
                                          <p:spTgt spid="6">
                                            <p:txEl>
                                              <p:pRg st="0" end="0"/>
                                            </p:txEl>
                                          </p:spTgt>
                                        </p:tgtEl>
                                      </p:cBhvr>
                                      <p:to x="100000" y="100000"/>
                                    </p:animScale>
                                  </p:childTnLst>
                                </p:cTn>
                              </p:par>
                            </p:childTnLst>
                          </p:cTn>
                        </p:par>
                      </p:childTnLst>
                    </p:cTn>
                  </p:par>
                  <p:par>
                    <p:cTn id="190" fill="hold">
                      <p:stCondLst>
                        <p:cond delay="indefinite"/>
                      </p:stCondLst>
                      <p:childTnLst>
                        <p:par>
                          <p:cTn id="191" fill="hold">
                            <p:stCondLst>
                              <p:cond delay="0"/>
                            </p:stCondLst>
                            <p:childTnLst>
                              <p:par>
                                <p:cTn id="192" presetID="26" presetClass="entr" presetSubtype="0" fill="hold" grpId="0" nodeType="clickEffect">
                                  <p:stCondLst>
                                    <p:cond delay="0"/>
                                  </p:stCondLst>
                                  <p:childTnLst>
                                    <p:set>
                                      <p:cBhvr>
                                        <p:cTn id="193" dur="1" fill="hold">
                                          <p:stCondLst>
                                            <p:cond delay="0"/>
                                          </p:stCondLst>
                                        </p:cTn>
                                        <p:tgtEl>
                                          <p:spTgt spid="6">
                                            <p:txEl>
                                              <p:pRg st="1" end="1"/>
                                            </p:txEl>
                                          </p:spTgt>
                                        </p:tgtEl>
                                        <p:attrNameLst>
                                          <p:attrName>style.visibility</p:attrName>
                                        </p:attrNameLst>
                                      </p:cBhvr>
                                      <p:to>
                                        <p:strVal val="visible"/>
                                      </p:to>
                                    </p:set>
                                    <p:animEffect transition="in" filter="wipe(down)">
                                      <p:cBhvr>
                                        <p:cTn id="194" dur="580">
                                          <p:stCondLst>
                                            <p:cond delay="0"/>
                                          </p:stCondLst>
                                        </p:cTn>
                                        <p:tgtEl>
                                          <p:spTgt spid="6">
                                            <p:txEl>
                                              <p:pRg st="1" end="1"/>
                                            </p:txEl>
                                          </p:spTgt>
                                        </p:tgtEl>
                                      </p:cBhvr>
                                    </p:animEffect>
                                    <p:anim calcmode="lin" valueType="num">
                                      <p:cBhvr>
                                        <p:cTn id="195" dur="1822" tmFilter="0,0; 0.14,0.36; 0.43,0.73; 0.71,0.91; 1.0,1.0">
                                          <p:stCondLst>
                                            <p:cond delay="0"/>
                                          </p:stCondLst>
                                        </p:cTn>
                                        <p:tgtEl>
                                          <p:spTgt spid="6">
                                            <p:txEl>
                                              <p:pRg st="1" end="1"/>
                                            </p:txEl>
                                          </p:spTgt>
                                        </p:tgtEl>
                                        <p:attrNameLst>
                                          <p:attrName>ppt_x</p:attrName>
                                        </p:attrNameLst>
                                      </p:cBhvr>
                                      <p:tavLst>
                                        <p:tav tm="0">
                                          <p:val>
                                            <p:strVal val="#ppt_x-0.25"/>
                                          </p:val>
                                        </p:tav>
                                        <p:tav tm="100000">
                                          <p:val>
                                            <p:strVal val="#ppt_x"/>
                                          </p:val>
                                        </p:tav>
                                      </p:tavLst>
                                    </p:anim>
                                    <p:anim calcmode="lin" valueType="num">
                                      <p:cBhvr>
                                        <p:cTn id="196" dur="664" tmFilter="0.0,0.0; 0.25,0.07; 0.50,0.2; 0.75,0.467; 1.0,1.0">
                                          <p:stCondLst>
                                            <p:cond delay="0"/>
                                          </p:stCondLst>
                                        </p:cTn>
                                        <p:tgtEl>
                                          <p:spTgt spid="6">
                                            <p:txEl>
                                              <p:pRg st="1" end="1"/>
                                            </p:txEl>
                                          </p:spTgt>
                                        </p:tgtEl>
                                        <p:attrNameLst>
                                          <p:attrName>ppt_y</p:attrName>
                                        </p:attrNameLst>
                                      </p:cBhvr>
                                      <p:tavLst>
                                        <p:tav tm="0" fmla="#ppt_y-sin(pi*$)/3">
                                          <p:val>
                                            <p:fltVal val="0.5"/>
                                          </p:val>
                                        </p:tav>
                                        <p:tav tm="100000">
                                          <p:val>
                                            <p:fltVal val="1"/>
                                          </p:val>
                                        </p:tav>
                                      </p:tavLst>
                                    </p:anim>
                                    <p:anim calcmode="lin" valueType="num">
                                      <p:cBhvr>
                                        <p:cTn id="197" dur="664" tmFilter="0, 0; 0.125,0.2665; 0.25,0.4; 0.375,0.465; 0.5,0.5;  0.625,0.535; 0.75,0.6; 0.875,0.7335; 1,1">
                                          <p:stCondLst>
                                            <p:cond delay="664"/>
                                          </p:stCondLst>
                                        </p:cTn>
                                        <p:tgtEl>
                                          <p:spTgt spid="6">
                                            <p:txEl>
                                              <p:pRg st="1" end="1"/>
                                            </p:txEl>
                                          </p:spTgt>
                                        </p:tgtEl>
                                        <p:attrNameLst>
                                          <p:attrName>ppt_y</p:attrName>
                                        </p:attrNameLst>
                                      </p:cBhvr>
                                      <p:tavLst>
                                        <p:tav tm="0" fmla="#ppt_y-sin(pi*$)/9">
                                          <p:val>
                                            <p:fltVal val="0"/>
                                          </p:val>
                                        </p:tav>
                                        <p:tav tm="100000">
                                          <p:val>
                                            <p:fltVal val="1"/>
                                          </p:val>
                                        </p:tav>
                                      </p:tavLst>
                                    </p:anim>
                                    <p:anim calcmode="lin" valueType="num">
                                      <p:cBhvr>
                                        <p:cTn id="198" dur="332" tmFilter="0, 0; 0.125,0.2665; 0.25,0.4; 0.375,0.465; 0.5,0.5;  0.625,0.535; 0.75,0.6; 0.875,0.7335; 1,1">
                                          <p:stCondLst>
                                            <p:cond delay="1324"/>
                                          </p:stCondLst>
                                        </p:cTn>
                                        <p:tgtEl>
                                          <p:spTgt spid="6">
                                            <p:txEl>
                                              <p:pRg st="1" end="1"/>
                                            </p:txEl>
                                          </p:spTgt>
                                        </p:tgtEl>
                                        <p:attrNameLst>
                                          <p:attrName>ppt_y</p:attrName>
                                        </p:attrNameLst>
                                      </p:cBhvr>
                                      <p:tavLst>
                                        <p:tav tm="0" fmla="#ppt_y-sin(pi*$)/27">
                                          <p:val>
                                            <p:fltVal val="0"/>
                                          </p:val>
                                        </p:tav>
                                        <p:tav tm="100000">
                                          <p:val>
                                            <p:fltVal val="1"/>
                                          </p:val>
                                        </p:tav>
                                      </p:tavLst>
                                    </p:anim>
                                    <p:anim calcmode="lin" valueType="num">
                                      <p:cBhvr>
                                        <p:cTn id="199" dur="164" tmFilter="0, 0; 0.125,0.2665; 0.25,0.4; 0.375,0.465; 0.5,0.5;  0.625,0.535; 0.75,0.6; 0.875,0.7335; 1,1">
                                          <p:stCondLst>
                                            <p:cond delay="1656"/>
                                          </p:stCondLst>
                                        </p:cTn>
                                        <p:tgtEl>
                                          <p:spTgt spid="6">
                                            <p:txEl>
                                              <p:pRg st="1" end="1"/>
                                            </p:txEl>
                                          </p:spTgt>
                                        </p:tgtEl>
                                        <p:attrNameLst>
                                          <p:attrName>ppt_y</p:attrName>
                                        </p:attrNameLst>
                                      </p:cBhvr>
                                      <p:tavLst>
                                        <p:tav tm="0" fmla="#ppt_y-sin(pi*$)/81">
                                          <p:val>
                                            <p:fltVal val="0"/>
                                          </p:val>
                                        </p:tav>
                                        <p:tav tm="100000">
                                          <p:val>
                                            <p:fltVal val="1"/>
                                          </p:val>
                                        </p:tav>
                                      </p:tavLst>
                                    </p:anim>
                                    <p:animScale>
                                      <p:cBhvr>
                                        <p:cTn id="200" dur="26">
                                          <p:stCondLst>
                                            <p:cond delay="650"/>
                                          </p:stCondLst>
                                        </p:cTn>
                                        <p:tgtEl>
                                          <p:spTgt spid="6">
                                            <p:txEl>
                                              <p:pRg st="1" end="1"/>
                                            </p:txEl>
                                          </p:spTgt>
                                        </p:tgtEl>
                                      </p:cBhvr>
                                      <p:to x="100000" y="60000"/>
                                    </p:animScale>
                                    <p:animScale>
                                      <p:cBhvr>
                                        <p:cTn id="201" dur="166" decel="50000">
                                          <p:stCondLst>
                                            <p:cond delay="676"/>
                                          </p:stCondLst>
                                        </p:cTn>
                                        <p:tgtEl>
                                          <p:spTgt spid="6">
                                            <p:txEl>
                                              <p:pRg st="1" end="1"/>
                                            </p:txEl>
                                          </p:spTgt>
                                        </p:tgtEl>
                                      </p:cBhvr>
                                      <p:to x="100000" y="100000"/>
                                    </p:animScale>
                                    <p:animScale>
                                      <p:cBhvr>
                                        <p:cTn id="202" dur="26">
                                          <p:stCondLst>
                                            <p:cond delay="1312"/>
                                          </p:stCondLst>
                                        </p:cTn>
                                        <p:tgtEl>
                                          <p:spTgt spid="6">
                                            <p:txEl>
                                              <p:pRg st="1" end="1"/>
                                            </p:txEl>
                                          </p:spTgt>
                                        </p:tgtEl>
                                      </p:cBhvr>
                                      <p:to x="100000" y="80000"/>
                                    </p:animScale>
                                    <p:animScale>
                                      <p:cBhvr>
                                        <p:cTn id="203" dur="166" decel="50000">
                                          <p:stCondLst>
                                            <p:cond delay="1338"/>
                                          </p:stCondLst>
                                        </p:cTn>
                                        <p:tgtEl>
                                          <p:spTgt spid="6">
                                            <p:txEl>
                                              <p:pRg st="1" end="1"/>
                                            </p:txEl>
                                          </p:spTgt>
                                        </p:tgtEl>
                                      </p:cBhvr>
                                      <p:to x="100000" y="100000"/>
                                    </p:animScale>
                                    <p:animScale>
                                      <p:cBhvr>
                                        <p:cTn id="204" dur="26">
                                          <p:stCondLst>
                                            <p:cond delay="1642"/>
                                          </p:stCondLst>
                                        </p:cTn>
                                        <p:tgtEl>
                                          <p:spTgt spid="6">
                                            <p:txEl>
                                              <p:pRg st="1" end="1"/>
                                            </p:txEl>
                                          </p:spTgt>
                                        </p:tgtEl>
                                      </p:cBhvr>
                                      <p:to x="100000" y="90000"/>
                                    </p:animScale>
                                    <p:animScale>
                                      <p:cBhvr>
                                        <p:cTn id="205" dur="166" decel="50000">
                                          <p:stCondLst>
                                            <p:cond delay="1668"/>
                                          </p:stCondLst>
                                        </p:cTn>
                                        <p:tgtEl>
                                          <p:spTgt spid="6">
                                            <p:txEl>
                                              <p:pRg st="1" end="1"/>
                                            </p:txEl>
                                          </p:spTgt>
                                        </p:tgtEl>
                                      </p:cBhvr>
                                      <p:to x="100000" y="100000"/>
                                    </p:animScale>
                                    <p:animScale>
                                      <p:cBhvr>
                                        <p:cTn id="206" dur="26">
                                          <p:stCondLst>
                                            <p:cond delay="1808"/>
                                          </p:stCondLst>
                                        </p:cTn>
                                        <p:tgtEl>
                                          <p:spTgt spid="6">
                                            <p:txEl>
                                              <p:pRg st="1" end="1"/>
                                            </p:txEl>
                                          </p:spTgt>
                                        </p:tgtEl>
                                      </p:cBhvr>
                                      <p:to x="100000" y="95000"/>
                                    </p:animScale>
                                    <p:animScale>
                                      <p:cBhvr>
                                        <p:cTn id="207" dur="166" decel="50000">
                                          <p:stCondLst>
                                            <p:cond delay="1834"/>
                                          </p:stCondLst>
                                        </p:cTn>
                                        <p:tgtEl>
                                          <p:spTgt spid="6">
                                            <p:txEl>
                                              <p:pRg st="1" end="1"/>
                                            </p:txEl>
                                          </p:spTgt>
                                        </p:tgtEl>
                                      </p:cBhvr>
                                      <p:to x="100000" y="100000"/>
                                    </p:animScale>
                                  </p:childTnLst>
                                </p:cTn>
                              </p:par>
                            </p:childTnLst>
                          </p:cTn>
                        </p:par>
                      </p:childTnLst>
                    </p:cTn>
                  </p:par>
                  <p:par>
                    <p:cTn id="208" fill="hold">
                      <p:stCondLst>
                        <p:cond delay="indefinite"/>
                      </p:stCondLst>
                      <p:childTnLst>
                        <p:par>
                          <p:cTn id="209" fill="hold">
                            <p:stCondLst>
                              <p:cond delay="0"/>
                            </p:stCondLst>
                            <p:childTnLst>
                              <p:par>
                                <p:cTn id="210" presetID="26" presetClass="entr" presetSubtype="0" fill="hold" grpId="0" nodeType="clickEffect">
                                  <p:stCondLst>
                                    <p:cond delay="0"/>
                                  </p:stCondLst>
                                  <p:childTnLst>
                                    <p:set>
                                      <p:cBhvr>
                                        <p:cTn id="211" dur="1" fill="hold">
                                          <p:stCondLst>
                                            <p:cond delay="0"/>
                                          </p:stCondLst>
                                        </p:cTn>
                                        <p:tgtEl>
                                          <p:spTgt spid="6">
                                            <p:txEl>
                                              <p:pRg st="2" end="2"/>
                                            </p:txEl>
                                          </p:spTgt>
                                        </p:tgtEl>
                                        <p:attrNameLst>
                                          <p:attrName>style.visibility</p:attrName>
                                        </p:attrNameLst>
                                      </p:cBhvr>
                                      <p:to>
                                        <p:strVal val="visible"/>
                                      </p:to>
                                    </p:set>
                                    <p:animEffect transition="in" filter="wipe(down)">
                                      <p:cBhvr>
                                        <p:cTn id="212" dur="580">
                                          <p:stCondLst>
                                            <p:cond delay="0"/>
                                          </p:stCondLst>
                                        </p:cTn>
                                        <p:tgtEl>
                                          <p:spTgt spid="6">
                                            <p:txEl>
                                              <p:pRg st="2" end="2"/>
                                            </p:txEl>
                                          </p:spTgt>
                                        </p:tgtEl>
                                      </p:cBhvr>
                                    </p:animEffect>
                                    <p:anim calcmode="lin" valueType="num">
                                      <p:cBhvr>
                                        <p:cTn id="213"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14"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15"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16"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17"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218" dur="26">
                                          <p:stCondLst>
                                            <p:cond delay="650"/>
                                          </p:stCondLst>
                                        </p:cTn>
                                        <p:tgtEl>
                                          <p:spTgt spid="6">
                                            <p:txEl>
                                              <p:pRg st="2" end="2"/>
                                            </p:txEl>
                                          </p:spTgt>
                                        </p:tgtEl>
                                      </p:cBhvr>
                                      <p:to x="100000" y="60000"/>
                                    </p:animScale>
                                    <p:animScale>
                                      <p:cBhvr>
                                        <p:cTn id="219" dur="166" decel="50000">
                                          <p:stCondLst>
                                            <p:cond delay="676"/>
                                          </p:stCondLst>
                                        </p:cTn>
                                        <p:tgtEl>
                                          <p:spTgt spid="6">
                                            <p:txEl>
                                              <p:pRg st="2" end="2"/>
                                            </p:txEl>
                                          </p:spTgt>
                                        </p:tgtEl>
                                      </p:cBhvr>
                                      <p:to x="100000" y="100000"/>
                                    </p:animScale>
                                    <p:animScale>
                                      <p:cBhvr>
                                        <p:cTn id="220" dur="26">
                                          <p:stCondLst>
                                            <p:cond delay="1312"/>
                                          </p:stCondLst>
                                        </p:cTn>
                                        <p:tgtEl>
                                          <p:spTgt spid="6">
                                            <p:txEl>
                                              <p:pRg st="2" end="2"/>
                                            </p:txEl>
                                          </p:spTgt>
                                        </p:tgtEl>
                                      </p:cBhvr>
                                      <p:to x="100000" y="80000"/>
                                    </p:animScale>
                                    <p:animScale>
                                      <p:cBhvr>
                                        <p:cTn id="221" dur="166" decel="50000">
                                          <p:stCondLst>
                                            <p:cond delay="1338"/>
                                          </p:stCondLst>
                                        </p:cTn>
                                        <p:tgtEl>
                                          <p:spTgt spid="6">
                                            <p:txEl>
                                              <p:pRg st="2" end="2"/>
                                            </p:txEl>
                                          </p:spTgt>
                                        </p:tgtEl>
                                      </p:cBhvr>
                                      <p:to x="100000" y="100000"/>
                                    </p:animScale>
                                    <p:animScale>
                                      <p:cBhvr>
                                        <p:cTn id="222" dur="26">
                                          <p:stCondLst>
                                            <p:cond delay="1642"/>
                                          </p:stCondLst>
                                        </p:cTn>
                                        <p:tgtEl>
                                          <p:spTgt spid="6">
                                            <p:txEl>
                                              <p:pRg st="2" end="2"/>
                                            </p:txEl>
                                          </p:spTgt>
                                        </p:tgtEl>
                                      </p:cBhvr>
                                      <p:to x="100000" y="90000"/>
                                    </p:animScale>
                                    <p:animScale>
                                      <p:cBhvr>
                                        <p:cTn id="223" dur="166" decel="50000">
                                          <p:stCondLst>
                                            <p:cond delay="1668"/>
                                          </p:stCondLst>
                                        </p:cTn>
                                        <p:tgtEl>
                                          <p:spTgt spid="6">
                                            <p:txEl>
                                              <p:pRg st="2" end="2"/>
                                            </p:txEl>
                                          </p:spTgt>
                                        </p:tgtEl>
                                      </p:cBhvr>
                                      <p:to x="100000" y="100000"/>
                                    </p:animScale>
                                    <p:animScale>
                                      <p:cBhvr>
                                        <p:cTn id="224" dur="26">
                                          <p:stCondLst>
                                            <p:cond delay="1808"/>
                                          </p:stCondLst>
                                        </p:cTn>
                                        <p:tgtEl>
                                          <p:spTgt spid="6">
                                            <p:txEl>
                                              <p:pRg st="2" end="2"/>
                                            </p:txEl>
                                          </p:spTgt>
                                        </p:tgtEl>
                                      </p:cBhvr>
                                      <p:to x="100000" y="95000"/>
                                    </p:animScale>
                                    <p:animScale>
                                      <p:cBhvr>
                                        <p:cTn id="225" dur="166" decel="50000">
                                          <p:stCondLst>
                                            <p:cond delay="1834"/>
                                          </p:stCondLst>
                                        </p:cTn>
                                        <p:tgtEl>
                                          <p:spTgt spid="6">
                                            <p:txEl>
                                              <p:pRg st="2" end="2"/>
                                            </p:txEl>
                                          </p:spTgt>
                                        </p:tgtEl>
                                      </p:cBhvr>
                                      <p:to x="100000" y="100000"/>
                                    </p:animScale>
                                  </p:childTnLst>
                                </p:cTn>
                              </p:par>
                            </p:childTnLst>
                          </p:cTn>
                        </p:par>
                      </p:childTnLst>
                    </p:cTn>
                  </p:par>
                  <p:par>
                    <p:cTn id="226" fill="hold">
                      <p:stCondLst>
                        <p:cond delay="indefinite"/>
                      </p:stCondLst>
                      <p:childTnLst>
                        <p:par>
                          <p:cTn id="227" fill="hold">
                            <p:stCondLst>
                              <p:cond delay="0"/>
                            </p:stCondLst>
                            <p:childTnLst>
                              <p:par>
                                <p:cTn id="228" presetID="26" presetClass="entr" presetSubtype="0" fill="hold" grpId="0" nodeType="clickEffect">
                                  <p:stCondLst>
                                    <p:cond delay="0"/>
                                  </p:stCondLst>
                                  <p:childTnLst>
                                    <p:set>
                                      <p:cBhvr>
                                        <p:cTn id="229" dur="1" fill="hold">
                                          <p:stCondLst>
                                            <p:cond delay="0"/>
                                          </p:stCondLst>
                                        </p:cTn>
                                        <p:tgtEl>
                                          <p:spTgt spid="6">
                                            <p:txEl>
                                              <p:pRg st="3" end="3"/>
                                            </p:txEl>
                                          </p:spTgt>
                                        </p:tgtEl>
                                        <p:attrNameLst>
                                          <p:attrName>style.visibility</p:attrName>
                                        </p:attrNameLst>
                                      </p:cBhvr>
                                      <p:to>
                                        <p:strVal val="visible"/>
                                      </p:to>
                                    </p:set>
                                    <p:animEffect transition="in" filter="wipe(down)">
                                      <p:cBhvr>
                                        <p:cTn id="230" dur="580">
                                          <p:stCondLst>
                                            <p:cond delay="0"/>
                                          </p:stCondLst>
                                        </p:cTn>
                                        <p:tgtEl>
                                          <p:spTgt spid="6">
                                            <p:txEl>
                                              <p:pRg st="3" end="3"/>
                                            </p:txEl>
                                          </p:spTgt>
                                        </p:tgtEl>
                                      </p:cBhvr>
                                    </p:animEffect>
                                    <p:anim calcmode="lin" valueType="num">
                                      <p:cBhvr>
                                        <p:cTn id="231" dur="1822" tmFilter="0,0; 0.14,0.36; 0.43,0.73; 0.71,0.91; 1.0,1.0">
                                          <p:stCondLst>
                                            <p:cond delay="0"/>
                                          </p:stCondLst>
                                        </p:cTn>
                                        <p:tgtEl>
                                          <p:spTgt spid="6">
                                            <p:txEl>
                                              <p:pRg st="3" end="3"/>
                                            </p:txEl>
                                          </p:spTgt>
                                        </p:tgtEl>
                                        <p:attrNameLst>
                                          <p:attrName>ppt_x</p:attrName>
                                        </p:attrNameLst>
                                      </p:cBhvr>
                                      <p:tavLst>
                                        <p:tav tm="0">
                                          <p:val>
                                            <p:strVal val="#ppt_x-0.25"/>
                                          </p:val>
                                        </p:tav>
                                        <p:tav tm="100000">
                                          <p:val>
                                            <p:strVal val="#ppt_x"/>
                                          </p:val>
                                        </p:tav>
                                      </p:tavLst>
                                    </p:anim>
                                    <p:anim calcmode="lin" valueType="num">
                                      <p:cBhvr>
                                        <p:cTn id="232" dur="664" tmFilter="0.0,0.0; 0.25,0.07; 0.50,0.2; 0.75,0.467; 1.0,1.0">
                                          <p:stCondLst>
                                            <p:cond delay="0"/>
                                          </p:stCondLst>
                                        </p:cTn>
                                        <p:tgtEl>
                                          <p:spTgt spid="6">
                                            <p:txEl>
                                              <p:pRg st="3" end="3"/>
                                            </p:txEl>
                                          </p:spTgt>
                                        </p:tgtEl>
                                        <p:attrNameLst>
                                          <p:attrName>ppt_y</p:attrName>
                                        </p:attrNameLst>
                                      </p:cBhvr>
                                      <p:tavLst>
                                        <p:tav tm="0" fmla="#ppt_y-sin(pi*$)/3">
                                          <p:val>
                                            <p:fltVal val="0.5"/>
                                          </p:val>
                                        </p:tav>
                                        <p:tav tm="100000">
                                          <p:val>
                                            <p:fltVal val="1"/>
                                          </p:val>
                                        </p:tav>
                                      </p:tavLst>
                                    </p:anim>
                                    <p:anim calcmode="lin" valueType="num">
                                      <p:cBhvr>
                                        <p:cTn id="233" dur="664" tmFilter="0, 0; 0.125,0.2665; 0.25,0.4; 0.375,0.465; 0.5,0.5;  0.625,0.535; 0.75,0.6; 0.875,0.7335; 1,1">
                                          <p:stCondLst>
                                            <p:cond delay="664"/>
                                          </p:stCondLst>
                                        </p:cTn>
                                        <p:tgtEl>
                                          <p:spTgt spid="6">
                                            <p:txEl>
                                              <p:pRg st="3" end="3"/>
                                            </p:txEl>
                                          </p:spTgt>
                                        </p:tgtEl>
                                        <p:attrNameLst>
                                          <p:attrName>ppt_y</p:attrName>
                                        </p:attrNameLst>
                                      </p:cBhvr>
                                      <p:tavLst>
                                        <p:tav tm="0" fmla="#ppt_y-sin(pi*$)/9">
                                          <p:val>
                                            <p:fltVal val="0"/>
                                          </p:val>
                                        </p:tav>
                                        <p:tav tm="100000">
                                          <p:val>
                                            <p:fltVal val="1"/>
                                          </p:val>
                                        </p:tav>
                                      </p:tavLst>
                                    </p:anim>
                                    <p:anim calcmode="lin" valueType="num">
                                      <p:cBhvr>
                                        <p:cTn id="234" dur="332" tmFilter="0, 0; 0.125,0.2665; 0.25,0.4; 0.375,0.465; 0.5,0.5;  0.625,0.535; 0.75,0.6; 0.875,0.7335; 1,1">
                                          <p:stCondLst>
                                            <p:cond delay="1324"/>
                                          </p:stCondLst>
                                        </p:cTn>
                                        <p:tgtEl>
                                          <p:spTgt spid="6">
                                            <p:txEl>
                                              <p:pRg st="3" end="3"/>
                                            </p:txEl>
                                          </p:spTgt>
                                        </p:tgtEl>
                                        <p:attrNameLst>
                                          <p:attrName>ppt_y</p:attrName>
                                        </p:attrNameLst>
                                      </p:cBhvr>
                                      <p:tavLst>
                                        <p:tav tm="0" fmla="#ppt_y-sin(pi*$)/27">
                                          <p:val>
                                            <p:fltVal val="0"/>
                                          </p:val>
                                        </p:tav>
                                        <p:tav tm="100000">
                                          <p:val>
                                            <p:fltVal val="1"/>
                                          </p:val>
                                        </p:tav>
                                      </p:tavLst>
                                    </p:anim>
                                    <p:anim calcmode="lin" valueType="num">
                                      <p:cBhvr>
                                        <p:cTn id="235" dur="164" tmFilter="0, 0; 0.125,0.2665; 0.25,0.4; 0.375,0.465; 0.5,0.5;  0.625,0.535; 0.75,0.6; 0.875,0.7335; 1,1">
                                          <p:stCondLst>
                                            <p:cond delay="1656"/>
                                          </p:stCondLst>
                                        </p:cTn>
                                        <p:tgtEl>
                                          <p:spTgt spid="6">
                                            <p:txEl>
                                              <p:pRg st="3" end="3"/>
                                            </p:txEl>
                                          </p:spTgt>
                                        </p:tgtEl>
                                        <p:attrNameLst>
                                          <p:attrName>ppt_y</p:attrName>
                                        </p:attrNameLst>
                                      </p:cBhvr>
                                      <p:tavLst>
                                        <p:tav tm="0" fmla="#ppt_y-sin(pi*$)/81">
                                          <p:val>
                                            <p:fltVal val="0"/>
                                          </p:val>
                                        </p:tav>
                                        <p:tav tm="100000">
                                          <p:val>
                                            <p:fltVal val="1"/>
                                          </p:val>
                                        </p:tav>
                                      </p:tavLst>
                                    </p:anim>
                                    <p:animScale>
                                      <p:cBhvr>
                                        <p:cTn id="236" dur="26">
                                          <p:stCondLst>
                                            <p:cond delay="650"/>
                                          </p:stCondLst>
                                        </p:cTn>
                                        <p:tgtEl>
                                          <p:spTgt spid="6">
                                            <p:txEl>
                                              <p:pRg st="3" end="3"/>
                                            </p:txEl>
                                          </p:spTgt>
                                        </p:tgtEl>
                                      </p:cBhvr>
                                      <p:to x="100000" y="60000"/>
                                    </p:animScale>
                                    <p:animScale>
                                      <p:cBhvr>
                                        <p:cTn id="237" dur="166" decel="50000">
                                          <p:stCondLst>
                                            <p:cond delay="676"/>
                                          </p:stCondLst>
                                        </p:cTn>
                                        <p:tgtEl>
                                          <p:spTgt spid="6">
                                            <p:txEl>
                                              <p:pRg st="3" end="3"/>
                                            </p:txEl>
                                          </p:spTgt>
                                        </p:tgtEl>
                                      </p:cBhvr>
                                      <p:to x="100000" y="100000"/>
                                    </p:animScale>
                                    <p:animScale>
                                      <p:cBhvr>
                                        <p:cTn id="238" dur="26">
                                          <p:stCondLst>
                                            <p:cond delay="1312"/>
                                          </p:stCondLst>
                                        </p:cTn>
                                        <p:tgtEl>
                                          <p:spTgt spid="6">
                                            <p:txEl>
                                              <p:pRg st="3" end="3"/>
                                            </p:txEl>
                                          </p:spTgt>
                                        </p:tgtEl>
                                      </p:cBhvr>
                                      <p:to x="100000" y="80000"/>
                                    </p:animScale>
                                    <p:animScale>
                                      <p:cBhvr>
                                        <p:cTn id="239" dur="166" decel="50000">
                                          <p:stCondLst>
                                            <p:cond delay="1338"/>
                                          </p:stCondLst>
                                        </p:cTn>
                                        <p:tgtEl>
                                          <p:spTgt spid="6">
                                            <p:txEl>
                                              <p:pRg st="3" end="3"/>
                                            </p:txEl>
                                          </p:spTgt>
                                        </p:tgtEl>
                                      </p:cBhvr>
                                      <p:to x="100000" y="100000"/>
                                    </p:animScale>
                                    <p:animScale>
                                      <p:cBhvr>
                                        <p:cTn id="240" dur="26">
                                          <p:stCondLst>
                                            <p:cond delay="1642"/>
                                          </p:stCondLst>
                                        </p:cTn>
                                        <p:tgtEl>
                                          <p:spTgt spid="6">
                                            <p:txEl>
                                              <p:pRg st="3" end="3"/>
                                            </p:txEl>
                                          </p:spTgt>
                                        </p:tgtEl>
                                      </p:cBhvr>
                                      <p:to x="100000" y="90000"/>
                                    </p:animScale>
                                    <p:animScale>
                                      <p:cBhvr>
                                        <p:cTn id="241" dur="166" decel="50000">
                                          <p:stCondLst>
                                            <p:cond delay="1668"/>
                                          </p:stCondLst>
                                        </p:cTn>
                                        <p:tgtEl>
                                          <p:spTgt spid="6">
                                            <p:txEl>
                                              <p:pRg st="3" end="3"/>
                                            </p:txEl>
                                          </p:spTgt>
                                        </p:tgtEl>
                                      </p:cBhvr>
                                      <p:to x="100000" y="100000"/>
                                    </p:animScale>
                                    <p:animScale>
                                      <p:cBhvr>
                                        <p:cTn id="242" dur="26">
                                          <p:stCondLst>
                                            <p:cond delay="1808"/>
                                          </p:stCondLst>
                                        </p:cTn>
                                        <p:tgtEl>
                                          <p:spTgt spid="6">
                                            <p:txEl>
                                              <p:pRg st="3" end="3"/>
                                            </p:txEl>
                                          </p:spTgt>
                                        </p:tgtEl>
                                      </p:cBhvr>
                                      <p:to x="100000" y="95000"/>
                                    </p:animScale>
                                    <p:animScale>
                                      <p:cBhvr>
                                        <p:cTn id="243" dur="166" decel="50000">
                                          <p:stCondLst>
                                            <p:cond delay="1834"/>
                                          </p:stCondLst>
                                        </p:cTn>
                                        <p:tgtEl>
                                          <p:spTgt spid="6">
                                            <p:txEl>
                                              <p:pRg st="3" end="3"/>
                                            </p:txEl>
                                          </p:spTgt>
                                        </p:tgtEl>
                                      </p:cBhvr>
                                      <p:to x="100000" y="100000"/>
                                    </p:animScale>
                                  </p:childTnLst>
                                </p:cTn>
                              </p:par>
                            </p:childTnLst>
                          </p:cTn>
                        </p:par>
                      </p:childTnLst>
                    </p:cTn>
                  </p:par>
                  <p:par>
                    <p:cTn id="244" fill="hold">
                      <p:stCondLst>
                        <p:cond delay="indefinite"/>
                      </p:stCondLst>
                      <p:childTnLst>
                        <p:par>
                          <p:cTn id="245" fill="hold">
                            <p:stCondLst>
                              <p:cond delay="0"/>
                            </p:stCondLst>
                            <p:childTnLst>
                              <p:par>
                                <p:cTn id="246" presetID="26" presetClass="entr" presetSubtype="0" fill="hold" grpId="0" nodeType="clickEffect">
                                  <p:stCondLst>
                                    <p:cond delay="0"/>
                                  </p:stCondLst>
                                  <p:childTnLst>
                                    <p:set>
                                      <p:cBhvr>
                                        <p:cTn id="247" dur="1" fill="hold">
                                          <p:stCondLst>
                                            <p:cond delay="0"/>
                                          </p:stCondLst>
                                        </p:cTn>
                                        <p:tgtEl>
                                          <p:spTgt spid="6">
                                            <p:txEl>
                                              <p:pRg st="4" end="4"/>
                                            </p:txEl>
                                          </p:spTgt>
                                        </p:tgtEl>
                                        <p:attrNameLst>
                                          <p:attrName>style.visibility</p:attrName>
                                        </p:attrNameLst>
                                      </p:cBhvr>
                                      <p:to>
                                        <p:strVal val="visible"/>
                                      </p:to>
                                    </p:set>
                                    <p:animEffect transition="in" filter="wipe(down)">
                                      <p:cBhvr>
                                        <p:cTn id="248" dur="580">
                                          <p:stCondLst>
                                            <p:cond delay="0"/>
                                          </p:stCondLst>
                                        </p:cTn>
                                        <p:tgtEl>
                                          <p:spTgt spid="6">
                                            <p:txEl>
                                              <p:pRg st="4" end="4"/>
                                            </p:txEl>
                                          </p:spTgt>
                                        </p:tgtEl>
                                      </p:cBhvr>
                                    </p:animEffect>
                                    <p:anim calcmode="lin" valueType="num">
                                      <p:cBhvr>
                                        <p:cTn id="249" dur="1822" tmFilter="0,0; 0.14,0.36; 0.43,0.73; 0.71,0.91; 1.0,1.0">
                                          <p:stCondLst>
                                            <p:cond delay="0"/>
                                          </p:stCondLst>
                                        </p:cTn>
                                        <p:tgtEl>
                                          <p:spTgt spid="6">
                                            <p:txEl>
                                              <p:pRg st="4" end="4"/>
                                            </p:txEl>
                                          </p:spTgt>
                                        </p:tgtEl>
                                        <p:attrNameLst>
                                          <p:attrName>ppt_x</p:attrName>
                                        </p:attrNameLst>
                                      </p:cBhvr>
                                      <p:tavLst>
                                        <p:tav tm="0">
                                          <p:val>
                                            <p:strVal val="#ppt_x-0.25"/>
                                          </p:val>
                                        </p:tav>
                                        <p:tav tm="100000">
                                          <p:val>
                                            <p:strVal val="#ppt_x"/>
                                          </p:val>
                                        </p:tav>
                                      </p:tavLst>
                                    </p:anim>
                                    <p:anim calcmode="lin" valueType="num">
                                      <p:cBhvr>
                                        <p:cTn id="250" dur="664" tmFilter="0.0,0.0; 0.25,0.07; 0.50,0.2; 0.75,0.467; 1.0,1.0">
                                          <p:stCondLst>
                                            <p:cond delay="0"/>
                                          </p:stCondLst>
                                        </p:cTn>
                                        <p:tgtEl>
                                          <p:spTgt spid="6">
                                            <p:txEl>
                                              <p:pRg st="4" end="4"/>
                                            </p:txEl>
                                          </p:spTgt>
                                        </p:tgtEl>
                                        <p:attrNameLst>
                                          <p:attrName>ppt_y</p:attrName>
                                        </p:attrNameLst>
                                      </p:cBhvr>
                                      <p:tavLst>
                                        <p:tav tm="0" fmla="#ppt_y-sin(pi*$)/3">
                                          <p:val>
                                            <p:fltVal val="0.5"/>
                                          </p:val>
                                        </p:tav>
                                        <p:tav tm="100000">
                                          <p:val>
                                            <p:fltVal val="1"/>
                                          </p:val>
                                        </p:tav>
                                      </p:tavLst>
                                    </p:anim>
                                    <p:anim calcmode="lin" valueType="num">
                                      <p:cBhvr>
                                        <p:cTn id="251" dur="664" tmFilter="0, 0; 0.125,0.2665; 0.25,0.4; 0.375,0.465; 0.5,0.5;  0.625,0.535; 0.75,0.6; 0.875,0.7335; 1,1">
                                          <p:stCondLst>
                                            <p:cond delay="664"/>
                                          </p:stCondLst>
                                        </p:cTn>
                                        <p:tgtEl>
                                          <p:spTgt spid="6">
                                            <p:txEl>
                                              <p:pRg st="4" end="4"/>
                                            </p:txEl>
                                          </p:spTgt>
                                        </p:tgtEl>
                                        <p:attrNameLst>
                                          <p:attrName>ppt_y</p:attrName>
                                        </p:attrNameLst>
                                      </p:cBhvr>
                                      <p:tavLst>
                                        <p:tav tm="0" fmla="#ppt_y-sin(pi*$)/9">
                                          <p:val>
                                            <p:fltVal val="0"/>
                                          </p:val>
                                        </p:tav>
                                        <p:tav tm="100000">
                                          <p:val>
                                            <p:fltVal val="1"/>
                                          </p:val>
                                        </p:tav>
                                      </p:tavLst>
                                    </p:anim>
                                    <p:anim calcmode="lin" valueType="num">
                                      <p:cBhvr>
                                        <p:cTn id="252" dur="332" tmFilter="0, 0; 0.125,0.2665; 0.25,0.4; 0.375,0.465; 0.5,0.5;  0.625,0.535; 0.75,0.6; 0.875,0.7335; 1,1">
                                          <p:stCondLst>
                                            <p:cond delay="1324"/>
                                          </p:stCondLst>
                                        </p:cTn>
                                        <p:tgtEl>
                                          <p:spTgt spid="6">
                                            <p:txEl>
                                              <p:pRg st="4" end="4"/>
                                            </p:txEl>
                                          </p:spTgt>
                                        </p:tgtEl>
                                        <p:attrNameLst>
                                          <p:attrName>ppt_y</p:attrName>
                                        </p:attrNameLst>
                                      </p:cBhvr>
                                      <p:tavLst>
                                        <p:tav tm="0" fmla="#ppt_y-sin(pi*$)/27">
                                          <p:val>
                                            <p:fltVal val="0"/>
                                          </p:val>
                                        </p:tav>
                                        <p:tav tm="100000">
                                          <p:val>
                                            <p:fltVal val="1"/>
                                          </p:val>
                                        </p:tav>
                                      </p:tavLst>
                                    </p:anim>
                                    <p:anim calcmode="lin" valueType="num">
                                      <p:cBhvr>
                                        <p:cTn id="253" dur="164" tmFilter="0, 0; 0.125,0.2665; 0.25,0.4; 0.375,0.465; 0.5,0.5;  0.625,0.535; 0.75,0.6; 0.875,0.7335; 1,1">
                                          <p:stCondLst>
                                            <p:cond delay="1656"/>
                                          </p:stCondLst>
                                        </p:cTn>
                                        <p:tgtEl>
                                          <p:spTgt spid="6">
                                            <p:txEl>
                                              <p:pRg st="4" end="4"/>
                                            </p:txEl>
                                          </p:spTgt>
                                        </p:tgtEl>
                                        <p:attrNameLst>
                                          <p:attrName>ppt_y</p:attrName>
                                        </p:attrNameLst>
                                      </p:cBhvr>
                                      <p:tavLst>
                                        <p:tav tm="0" fmla="#ppt_y-sin(pi*$)/81">
                                          <p:val>
                                            <p:fltVal val="0"/>
                                          </p:val>
                                        </p:tav>
                                        <p:tav tm="100000">
                                          <p:val>
                                            <p:fltVal val="1"/>
                                          </p:val>
                                        </p:tav>
                                      </p:tavLst>
                                    </p:anim>
                                    <p:animScale>
                                      <p:cBhvr>
                                        <p:cTn id="254" dur="26">
                                          <p:stCondLst>
                                            <p:cond delay="650"/>
                                          </p:stCondLst>
                                        </p:cTn>
                                        <p:tgtEl>
                                          <p:spTgt spid="6">
                                            <p:txEl>
                                              <p:pRg st="4" end="4"/>
                                            </p:txEl>
                                          </p:spTgt>
                                        </p:tgtEl>
                                      </p:cBhvr>
                                      <p:to x="100000" y="60000"/>
                                    </p:animScale>
                                    <p:animScale>
                                      <p:cBhvr>
                                        <p:cTn id="255" dur="166" decel="50000">
                                          <p:stCondLst>
                                            <p:cond delay="676"/>
                                          </p:stCondLst>
                                        </p:cTn>
                                        <p:tgtEl>
                                          <p:spTgt spid="6">
                                            <p:txEl>
                                              <p:pRg st="4" end="4"/>
                                            </p:txEl>
                                          </p:spTgt>
                                        </p:tgtEl>
                                      </p:cBhvr>
                                      <p:to x="100000" y="100000"/>
                                    </p:animScale>
                                    <p:animScale>
                                      <p:cBhvr>
                                        <p:cTn id="256" dur="26">
                                          <p:stCondLst>
                                            <p:cond delay="1312"/>
                                          </p:stCondLst>
                                        </p:cTn>
                                        <p:tgtEl>
                                          <p:spTgt spid="6">
                                            <p:txEl>
                                              <p:pRg st="4" end="4"/>
                                            </p:txEl>
                                          </p:spTgt>
                                        </p:tgtEl>
                                      </p:cBhvr>
                                      <p:to x="100000" y="80000"/>
                                    </p:animScale>
                                    <p:animScale>
                                      <p:cBhvr>
                                        <p:cTn id="257" dur="166" decel="50000">
                                          <p:stCondLst>
                                            <p:cond delay="1338"/>
                                          </p:stCondLst>
                                        </p:cTn>
                                        <p:tgtEl>
                                          <p:spTgt spid="6">
                                            <p:txEl>
                                              <p:pRg st="4" end="4"/>
                                            </p:txEl>
                                          </p:spTgt>
                                        </p:tgtEl>
                                      </p:cBhvr>
                                      <p:to x="100000" y="100000"/>
                                    </p:animScale>
                                    <p:animScale>
                                      <p:cBhvr>
                                        <p:cTn id="258" dur="26">
                                          <p:stCondLst>
                                            <p:cond delay="1642"/>
                                          </p:stCondLst>
                                        </p:cTn>
                                        <p:tgtEl>
                                          <p:spTgt spid="6">
                                            <p:txEl>
                                              <p:pRg st="4" end="4"/>
                                            </p:txEl>
                                          </p:spTgt>
                                        </p:tgtEl>
                                      </p:cBhvr>
                                      <p:to x="100000" y="90000"/>
                                    </p:animScale>
                                    <p:animScale>
                                      <p:cBhvr>
                                        <p:cTn id="259" dur="166" decel="50000">
                                          <p:stCondLst>
                                            <p:cond delay="1668"/>
                                          </p:stCondLst>
                                        </p:cTn>
                                        <p:tgtEl>
                                          <p:spTgt spid="6">
                                            <p:txEl>
                                              <p:pRg st="4" end="4"/>
                                            </p:txEl>
                                          </p:spTgt>
                                        </p:tgtEl>
                                      </p:cBhvr>
                                      <p:to x="100000" y="100000"/>
                                    </p:animScale>
                                    <p:animScale>
                                      <p:cBhvr>
                                        <p:cTn id="260" dur="26">
                                          <p:stCondLst>
                                            <p:cond delay="1808"/>
                                          </p:stCondLst>
                                        </p:cTn>
                                        <p:tgtEl>
                                          <p:spTgt spid="6">
                                            <p:txEl>
                                              <p:pRg st="4" end="4"/>
                                            </p:txEl>
                                          </p:spTgt>
                                        </p:tgtEl>
                                      </p:cBhvr>
                                      <p:to x="100000" y="95000"/>
                                    </p:animScale>
                                    <p:animScale>
                                      <p:cBhvr>
                                        <p:cTn id="261" dur="166" decel="50000">
                                          <p:stCondLst>
                                            <p:cond delay="1834"/>
                                          </p:stCondLst>
                                        </p:cTn>
                                        <p:tgtEl>
                                          <p:spTgt spid="6">
                                            <p:txEl>
                                              <p:pRg st="4" end="4"/>
                                            </p:txEl>
                                          </p:spTgt>
                                        </p:tgtEl>
                                      </p:cBhvr>
                                      <p:to x="100000" y="100000"/>
                                    </p:animScale>
                                  </p:childTnLst>
                                </p:cTn>
                              </p:par>
                            </p:childTnLst>
                          </p:cTn>
                        </p:par>
                      </p:childTnLst>
                    </p:cTn>
                  </p:par>
                  <p:par>
                    <p:cTn id="262" fill="hold">
                      <p:stCondLst>
                        <p:cond delay="indefinite"/>
                      </p:stCondLst>
                      <p:childTnLst>
                        <p:par>
                          <p:cTn id="263" fill="hold">
                            <p:stCondLst>
                              <p:cond delay="0"/>
                            </p:stCondLst>
                            <p:childTnLst>
                              <p:par>
                                <p:cTn id="264" presetID="26" presetClass="entr" presetSubtype="0" fill="hold" grpId="0" nodeType="clickEffect">
                                  <p:stCondLst>
                                    <p:cond delay="0"/>
                                  </p:stCondLst>
                                  <p:childTnLst>
                                    <p:set>
                                      <p:cBhvr>
                                        <p:cTn id="265" dur="1" fill="hold">
                                          <p:stCondLst>
                                            <p:cond delay="0"/>
                                          </p:stCondLst>
                                        </p:cTn>
                                        <p:tgtEl>
                                          <p:spTgt spid="6">
                                            <p:txEl>
                                              <p:pRg st="5" end="5"/>
                                            </p:txEl>
                                          </p:spTgt>
                                        </p:tgtEl>
                                        <p:attrNameLst>
                                          <p:attrName>style.visibility</p:attrName>
                                        </p:attrNameLst>
                                      </p:cBhvr>
                                      <p:to>
                                        <p:strVal val="visible"/>
                                      </p:to>
                                    </p:set>
                                    <p:animEffect transition="in" filter="wipe(down)">
                                      <p:cBhvr>
                                        <p:cTn id="266" dur="580">
                                          <p:stCondLst>
                                            <p:cond delay="0"/>
                                          </p:stCondLst>
                                        </p:cTn>
                                        <p:tgtEl>
                                          <p:spTgt spid="6">
                                            <p:txEl>
                                              <p:pRg st="5" end="5"/>
                                            </p:txEl>
                                          </p:spTgt>
                                        </p:tgtEl>
                                      </p:cBhvr>
                                    </p:animEffect>
                                    <p:anim calcmode="lin" valueType="num">
                                      <p:cBhvr>
                                        <p:cTn id="267" dur="1822" tmFilter="0,0; 0.14,0.36; 0.43,0.73; 0.71,0.91; 1.0,1.0">
                                          <p:stCondLst>
                                            <p:cond delay="0"/>
                                          </p:stCondLst>
                                        </p:cTn>
                                        <p:tgtEl>
                                          <p:spTgt spid="6">
                                            <p:txEl>
                                              <p:pRg st="5" end="5"/>
                                            </p:txEl>
                                          </p:spTgt>
                                        </p:tgtEl>
                                        <p:attrNameLst>
                                          <p:attrName>ppt_x</p:attrName>
                                        </p:attrNameLst>
                                      </p:cBhvr>
                                      <p:tavLst>
                                        <p:tav tm="0">
                                          <p:val>
                                            <p:strVal val="#ppt_x-0.25"/>
                                          </p:val>
                                        </p:tav>
                                        <p:tav tm="100000">
                                          <p:val>
                                            <p:strVal val="#ppt_x"/>
                                          </p:val>
                                        </p:tav>
                                      </p:tavLst>
                                    </p:anim>
                                    <p:anim calcmode="lin" valueType="num">
                                      <p:cBhvr>
                                        <p:cTn id="268" dur="664" tmFilter="0.0,0.0; 0.25,0.07; 0.50,0.2; 0.75,0.467; 1.0,1.0">
                                          <p:stCondLst>
                                            <p:cond delay="0"/>
                                          </p:stCondLst>
                                        </p:cTn>
                                        <p:tgtEl>
                                          <p:spTgt spid="6">
                                            <p:txEl>
                                              <p:pRg st="5" end="5"/>
                                            </p:txEl>
                                          </p:spTgt>
                                        </p:tgtEl>
                                        <p:attrNameLst>
                                          <p:attrName>ppt_y</p:attrName>
                                        </p:attrNameLst>
                                      </p:cBhvr>
                                      <p:tavLst>
                                        <p:tav tm="0" fmla="#ppt_y-sin(pi*$)/3">
                                          <p:val>
                                            <p:fltVal val="0.5"/>
                                          </p:val>
                                        </p:tav>
                                        <p:tav tm="100000">
                                          <p:val>
                                            <p:fltVal val="1"/>
                                          </p:val>
                                        </p:tav>
                                      </p:tavLst>
                                    </p:anim>
                                    <p:anim calcmode="lin" valueType="num">
                                      <p:cBhvr>
                                        <p:cTn id="269" dur="664" tmFilter="0, 0; 0.125,0.2665; 0.25,0.4; 0.375,0.465; 0.5,0.5;  0.625,0.535; 0.75,0.6; 0.875,0.7335; 1,1">
                                          <p:stCondLst>
                                            <p:cond delay="664"/>
                                          </p:stCondLst>
                                        </p:cTn>
                                        <p:tgtEl>
                                          <p:spTgt spid="6">
                                            <p:txEl>
                                              <p:pRg st="5" end="5"/>
                                            </p:txEl>
                                          </p:spTgt>
                                        </p:tgtEl>
                                        <p:attrNameLst>
                                          <p:attrName>ppt_y</p:attrName>
                                        </p:attrNameLst>
                                      </p:cBhvr>
                                      <p:tavLst>
                                        <p:tav tm="0" fmla="#ppt_y-sin(pi*$)/9">
                                          <p:val>
                                            <p:fltVal val="0"/>
                                          </p:val>
                                        </p:tav>
                                        <p:tav tm="100000">
                                          <p:val>
                                            <p:fltVal val="1"/>
                                          </p:val>
                                        </p:tav>
                                      </p:tavLst>
                                    </p:anim>
                                    <p:anim calcmode="lin" valueType="num">
                                      <p:cBhvr>
                                        <p:cTn id="270" dur="332" tmFilter="0, 0; 0.125,0.2665; 0.25,0.4; 0.375,0.465; 0.5,0.5;  0.625,0.535; 0.75,0.6; 0.875,0.7335; 1,1">
                                          <p:stCondLst>
                                            <p:cond delay="1324"/>
                                          </p:stCondLst>
                                        </p:cTn>
                                        <p:tgtEl>
                                          <p:spTgt spid="6">
                                            <p:txEl>
                                              <p:pRg st="5" end="5"/>
                                            </p:txEl>
                                          </p:spTgt>
                                        </p:tgtEl>
                                        <p:attrNameLst>
                                          <p:attrName>ppt_y</p:attrName>
                                        </p:attrNameLst>
                                      </p:cBhvr>
                                      <p:tavLst>
                                        <p:tav tm="0" fmla="#ppt_y-sin(pi*$)/27">
                                          <p:val>
                                            <p:fltVal val="0"/>
                                          </p:val>
                                        </p:tav>
                                        <p:tav tm="100000">
                                          <p:val>
                                            <p:fltVal val="1"/>
                                          </p:val>
                                        </p:tav>
                                      </p:tavLst>
                                    </p:anim>
                                    <p:anim calcmode="lin" valueType="num">
                                      <p:cBhvr>
                                        <p:cTn id="271" dur="164" tmFilter="0, 0; 0.125,0.2665; 0.25,0.4; 0.375,0.465; 0.5,0.5;  0.625,0.535; 0.75,0.6; 0.875,0.7335; 1,1">
                                          <p:stCondLst>
                                            <p:cond delay="1656"/>
                                          </p:stCondLst>
                                        </p:cTn>
                                        <p:tgtEl>
                                          <p:spTgt spid="6">
                                            <p:txEl>
                                              <p:pRg st="5" end="5"/>
                                            </p:txEl>
                                          </p:spTgt>
                                        </p:tgtEl>
                                        <p:attrNameLst>
                                          <p:attrName>ppt_y</p:attrName>
                                        </p:attrNameLst>
                                      </p:cBhvr>
                                      <p:tavLst>
                                        <p:tav tm="0" fmla="#ppt_y-sin(pi*$)/81">
                                          <p:val>
                                            <p:fltVal val="0"/>
                                          </p:val>
                                        </p:tav>
                                        <p:tav tm="100000">
                                          <p:val>
                                            <p:fltVal val="1"/>
                                          </p:val>
                                        </p:tav>
                                      </p:tavLst>
                                    </p:anim>
                                    <p:animScale>
                                      <p:cBhvr>
                                        <p:cTn id="272" dur="26">
                                          <p:stCondLst>
                                            <p:cond delay="650"/>
                                          </p:stCondLst>
                                        </p:cTn>
                                        <p:tgtEl>
                                          <p:spTgt spid="6">
                                            <p:txEl>
                                              <p:pRg st="5" end="5"/>
                                            </p:txEl>
                                          </p:spTgt>
                                        </p:tgtEl>
                                      </p:cBhvr>
                                      <p:to x="100000" y="60000"/>
                                    </p:animScale>
                                    <p:animScale>
                                      <p:cBhvr>
                                        <p:cTn id="273" dur="166" decel="50000">
                                          <p:stCondLst>
                                            <p:cond delay="676"/>
                                          </p:stCondLst>
                                        </p:cTn>
                                        <p:tgtEl>
                                          <p:spTgt spid="6">
                                            <p:txEl>
                                              <p:pRg st="5" end="5"/>
                                            </p:txEl>
                                          </p:spTgt>
                                        </p:tgtEl>
                                      </p:cBhvr>
                                      <p:to x="100000" y="100000"/>
                                    </p:animScale>
                                    <p:animScale>
                                      <p:cBhvr>
                                        <p:cTn id="274" dur="26">
                                          <p:stCondLst>
                                            <p:cond delay="1312"/>
                                          </p:stCondLst>
                                        </p:cTn>
                                        <p:tgtEl>
                                          <p:spTgt spid="6">
                                            <p:txEl>
                                              <p:pRg st="5" end="5"/>
                                            </p:txEl>
                                          </p:spTgt>
                                        </p:tgtEl>
                                      </p:cBhvr>
                                      <p:to x="100000" y="80000"/>
                                    </p:animScale>
                                    <p:animScale>
                                      <p:cBhvr>
                                        <p:cTn id="275" dur="166" decel="50000">
                                          <p:stCondLst>
                                            <p:cond delay="1338"/>
                                          </p:stCondLst>
                                        </p:cTn>
                                        <p:tgtEl>
                                          <p:spTgt spid="6">
                                            <p:txEl>
                                              <p:pRg st="5" end="5"/>
                                            </p:txEl>
                                          </p:spTgt>
                                        </p:tgtEl>
                                      </p:cBhvr>
                                      <p:to x="100000" y="100000"/>
                                    </p:animScale>
                                    <p:animScale>
                                      <p:cBhvr>
                                        <p:cTn id="276" dur="26">
                                          <p:stCondLst>
                                            <p:cond delay="1642"/>
                                          </p:stCondLst>
                                        </p:cTn>
                                        <p:tgtEl>
                                          <p:spTgt spid="6">
                                            <p:txEl>
                                              <p:pRg st="5" end="5"/>
                                            </p:txEl>
                                          </p:spTgt>
                                        </p:tgtEl>
                                      </p:cBhvr>
                                      <p:to x="100000" y="90000"/>
                                    </p:animScale>
                                    <p:animScale>
                                      <p:cBhvr>
                                        <p:cTn id="277" dur="166" decel="50000">
                                          <p:stCondLst>
                                            <p:cond delay="1668"/>
                                          </p:stCondLst>
                                        </p:cTn>
                                        <p:tgtEl>
                                          <p:spTgt spid="6">
                                            <p:txEl>
                                              <p:pRg st="5" end="5"/>
                                            </p:txEl>
                                          </p:spTgt>
                                        </p:tgtEl>
                                      </p:cBhvr>
                                      <p:to x="100000" y="100000"/>
                                    </p:animScale>
                                    <p:animScale>
                                      <p:cBhvr>
                                        <p:cTn id="278" dur="26">
                                          <p:stCondLst>
                                            <p:cond delay="1808"/>
                                          </p:stCondLst>
                                        </p:cTn>
                                        <p:tgtEl>
                                          <p:spTgt spid="6">
                                            <p:txEl>
                                              <p:pRg st="5" end="5"/>
                                            </p:txEl>
                                          </p:spTgt>
                                        </p:tgtEl>
                                      </p:cBhvr>
                                      <p:to x="100000" y="95000"/>
                                    </p:animScale>
                                    <p:animScale>
                                      <p:cBhvr>
                                        <p:cTn id="279" dur="166" decel="50000">
                                          <p:stCondLst>
                                            <p:cond delay="1834"/>
                                          </p:stCondLst>
                                        </p:cTn>
                                        <p:tgtEl>
                                          <p:spTgt spid="6">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err="1" smtClean="0"/>
              <a:t>Stastics</a:t>
            </a:r>
            <a:r>
              <a:rPr lang="en-US" dirty="0" smtClean="0"/>
              <a:t> </a:t>
            </a:r>
            <a:endParaRPr lang="en-US" dirty="0"/>
          </a:p>
        </p:txBody>
      </p:sp>
      <p:sp>
        <p:nvSpPr>
          <p:cNvPr id="4" name="Content Placeholder 3"/>
          <p:cNvSpPr>
            <a:spLocks noGrp="1"/>
          </p:cNvSpPr>
          <p:nvPr>
            <p:ph sz="half" idx="2"/>
          </p:nvPr>
        </p:nvSpPr>
        <p:spPr>
          <a:xfrm>
            <a:off x="457200" y="1371600"/>
            <a:ext cx="4040188" cy="3951288"/>
          </a:xfrm>
        </p:spPr>
        <p:txBody>
          <a:bodyPr>
            <a:normAutofit fontScale="85000" lnSpcReduction="10000"/>
          </a:bodyPr>
          <a:lstStyle/>
          <a:p>
            <a:r>
              <a:rPr lang="en-US" dirty="0" smtClean="0"/>
              <a:t>Fastest growing crime</a:t>
            </a:r>
          </a:p>
          <a:p>
            <a:r>
              <a:rPr lang="en-US" dirty="0"/>
              <a:t>Approximately 15 million United States residents have their identities used fraudulently each year with financial losses </a:t>
            </a:r>
            <a:r>
              <a:rPr lang="en-US" dirty="0" err="1"/>
              <a:t>totalling</a:t>
            </a:r>
            <a:r>
              <a:rPr lang="en-US" dirty="0"/>
              <a:t> upwards of $50 </a:t>
            </a:r>
            <a:r>
              <a:rPr lang="en-US" dirty="0" smtClean="0"/>
              <a:t>billion</a:t>
            </a:r>
          </a:p>
          <a:p>
            <a:r>
              <a:rPr lang="en-US" dirty="0"/>
              <a:t>Parents can request a credit report for your children to help prevent child identity theft.</a:t>
            </a:r>
          </a:p>
          <a:p>
            <a:r>
              <a:rPr lang="en-US" dirty="0"/>
              <a:t>47% of victims have trouble getting credit or a loan as a result of identity theft.</a:t>
            </a:r>
          </a:p>
          <a:p>
            <a:endParaRPr lang="en-US" dirty="0"/>
          </a:p>
        </p:txBody>
      </p:sp>
      <p:sp>
        <p:nvSpPr>
          <p:cNvPr id="6" name="Content Placeholder 5"/>
          <p:cNvSpPr>
            <a:spLocks noGrp="1"/>
          </p:cNvSpPr>
          <p:nvPr>
            <p:ph sz="quarter" idx="4"/>
          </p:nvPr>
        </p:nvSpPr>
        <p:spPr>
          <a:xfrm>
            <a:off x="4876800" y="1371600"/>
            <a:ext cx="4041775" cy="3951288"/>
          </a:xfrm>
        </p:spPr>
        <p:txBody>
          <a:bodyPr>
            <a:normAutofit fontScale="92500" lnSpcReduction="20000"/>
          </a:bodyPr>
          <a:lstStyle/>
          <a:p>
            <a:r>
              <a:rPr lang="en-US" dirty="0" smtClean="0"/>
              <a:t>$21 Billion dollars in the U.S. of identity theft </a:t>
            </a:r>
            <a:r>
              <a:rPr lang="en-US" dirty="0" err="1" smtClean="0"/>
              <a:t>realted</a:t>
            </a:r>
            <a:r>
              <a:rPr lang="en-US" dirty="0" smtClean="0"/>
              <a:t> in 2013.</a:t>
            </a:r>
          </a:p>
          <a:p>
            <a:r>
              <a:rPr lang="en-US" dirty="0" smtClean="0"/>
              <a:t>People between ages 18-24 have the highest rates of ID theft</a:t>
            </a:r>
          </a:p>
          <a:p>
            <a:r>
              <a:rPr lang="en-US" dirty="0" smtClean="0"/>
              <a:t>People over age 65 are less likely to experience ID theft but spend more time resolving problems when a theft occurs.</a:t>
            </a:r>
          </a:p>
          <a:p>
            <a:r>
              <a:rPr lang="en-US" dirty="0"/>
              <a:t>In 2008, credit card fraud was the most common form of reported identity theft</a:t>
            </a:r>
            <a:endParaRPr lang="en-US" dirty="0" smtClean="0"/>
          </a:p>
          <a:p>
            <a:endParaRPr lang="en-US" dirty="0"/>
          </a:p>
          <a:p>
            <a:endParaRPr lang="en-US" dirty="0" smtClean="0"/>
          </a:p>
          <a:p>
            <a:endParaRPr lang="en-US" dirty="0" smtClean="0"/>
          </a:p>
          <a:p>
            <a:endParaRPr lang="en-US" dirty="0" smtClean="0"/>
          </a:p>
          <a:p>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7400" y="4893733"/>
            <a:ext cx="3107179" cy="1762125"/>
          </a:xfrm>
          <a:prstGeom prst="rect">
            <a:avLst/>
          </a:prstGeom>
        </p:spPr>
      </p:pic>
    </p:spTree>
    <p:extLst>
      <p:ext uri="{BB962C8B-B14F-4D97-AF65-F5344CB8AC3E}">
        <p14:creationId xmlns:p14="http://schemas.microsoft.com/office/powerpoint/2010/main" val="34379066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TotalTime>
  <Words>751</Words>
  <Application>Microsoft Office PowerPoint</Application>
  <PresentationFormat>On-screen Show (4:3)</PresentationFormat>
  <Paragraphs>59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Identity Theft</vt:lpstr>
      <vt:lpstr>What is Identity theft?</vt:lpstr>
      <vt:lpstr>Identity Theft</vt:lpstr>
      <vt:lpstr>Examples</vt:lpstr>
      <vt:lpstr>Weird but True Examples</vt:lpstr>
      <vt:lpstr>Weird but True Examples</vt:lpstr>
      <vt:lpstr>Weird but True Examples</vt:lpstr>
      <vt:lpstr>How can you avoid this?</vt:lpstr>
      <vt:lpstr>Stastics </vt:lpstr>
      <vt:lpstr>Questions</vt:lpstr>
      <vt:lpstr>Sources</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Identity Theft</dc:title>
  <dc:creator>Annalee VanFossen</dc:creator>
  <cp:lastModifiedBy>Linda Christensen</cp:lastModifiedBy>
  <cp:revision>16</cp:revision>
  <dcterms:created xsi:type="dcterms:W3CDTF">2014-05-16T16:24:11Z</dcterms:created>
  <dcterms:modified xsi:type="dcterms:W3CDTF">2014-05-28T14:57:56Z</dcterms:modified>
</cp:coreProperties>
</file>