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43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33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16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07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0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3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90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7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89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781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2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5B1C1-C69E-4AEB-B3DD-16C77D8F5CED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93279-0860-423F-829A-F3713BB0A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3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com/url?sa=i&amp;rct=j&amp;q=&amp;esrc=s&amp;frm=1&amp;source=images&amp;cd=&amp;cad=rja&amp;docid=R5j3eaA3dFpljM&amp;tbnid=J1NfDZLUPVjW0M:&amp;ved=0CAUQjRw&amp;url=http%3A%2F%2Fspongebob.wikia.com%2Fwiki%2FEmployee_of_the_Month&amp;ei=-VWTUpeBG8zksATfzoC4Bg&amp;bvm=bv.56988011,d.cGU&amp;psig=AFQjCNFVzaRnkx-sWvTcZT2imGHJtSMjoQ&amp;ust=138547391148537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Injury Due to Assault by Employee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By: Greg and Jake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148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Happened?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a night at a Night Club, bouncers acting under the orders of their supervisor were escorting a man off the premises and the man was injured in the process. </a:t>
            </a:r>
          </a:p>
          <a:p>
            <a:r>
              <a:rPr lang="en-US" dirty="0" smtClean="0"/>
              <a:t>This </a:t>
            </a:r>
            <a:r>
              <a:rPr lang="en-US" smtClean="0"/>
              <a:t>was believed </a:t>
            </a:r>
            <a:r>
              <a:rPr lang="en-US" dirty="0" smtClean="0"/>
              <a:t>to be Assault and Battery.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92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Ruling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3276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When an employee acts on orders from their job they are protected by insurance of the company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However when the employee acts in the means of a aggressive behavior her is not covered by the insurance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exclusion is under “Assault and Battery”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AutoShape 2" descr="data:image/jpeg;base64,/9j/4AAQSkZJRgABAQAAAQABAAD/2wCEAAkGBhQSERUUEhQVFRQWFxYYGRgXFhcYGhoYGBgVFxgYFhgYHCYeFxojGhQYHy8gIycpLCwsFR4xNTAqNSYrLCkBCQoKDgwOGg8PGiwkHyQtLC0sLCwsLDAsLCwsLSwsLywsLC8sLCwsLCwsLCwsKSwsLCwsLCwsLCwsLCksLCwsLP/AABEIAMIBAwMBIgACEQEDEQH/xAAcAAABBQEBAQAAAAAAAAAAAAAEAgMFBgcAAQj/xABMEAABAwIEAgYHBQUDCgYDAAABAgMRAAQFEiExQVEGByJhcYETMpGhscHRFCNCkuFSYoKi8HKywhUkJVNUc5Ojw/EXNGR0s9JDREX/xAAbAQACAwEBAQAAAAAAAAAAAAAEBQIDBgEAB//EADsRAAEDAwIDBQUGBgEFAAAAAAEAAgMEESESMQVBURMiMmFxFIGRofAGQrHB0eEjMzRScvFiFUOCkqL/2gAMAwEAAhEDEQA/AKhh10SiMxmTxPjRgfPMzyBNQeFGVEFUCCY5kcPZ8KmAQP6/r31sDOGWaBcpLxKMR1TgLm+bDzRP2ojn7aQ6tZHGPZRLSBA076YvbkCCToKqEEk7v4mB0Szsnag3nyATZtiR2lGI2BI99Vm+WpJIzK0PM1LP4iqez7/pUNfjWRx3ot8DI2d0LVcOo6iBjnTWAOwQqn1R6yvzH611tcqH4lfmNepRIpTDYmh2R94I0R98FWjD3iW0STsOP9bxNLWE78T3kfCo+1xJKEBKkmQIka0fZ3yFD1hPedfZU3UTb3aSCshVwzQyOcQ4C5SkOLHqqPgdfjXrtyvaArwUR8qTcbyJPmRXgjc793GoiOdmxBQgJPeKjsTvCkT2wNdydSRESNBFQLlyqPWV+Y1YMcuewEAetz4RG1Vt0VF4cW98WWmoAfZ9RFrr1Nyr9pX5jT6LpQ1zK07zQoFPtDSoRgBMY2g4VybuMwCsyttiSB79jTYdMzrA5nf2cPOhbR9TqcwCRGmpJ27qMbtCYlRjkAB8ZqZMzvC0BYyQGJxa4/P9EtN2qSSTryO3hNDqcznVRUeUk+4UZ9jRGonx1ph28baTqoeAj3Comne7xvVLJM9y9/JRWOpUlKIChruZG4nadqjfQL9GHCpUHMPXjbuBnnwonFbtLgGUEkxrrAiZid9xryFBupISidjqY03PEjfShZm6AA0rSwa2wAOwb815dXhkFKlDTaTy30gGecUx9rWfxK9ppLupJFON7VZA0bI2BmrCtbOLZ0IkKAyjaPfrqZ4miM5I7IXrxJ/XxqvW+IpCQFA6RsJmpZPSRnmr8pq1tDF1KzdTSyxus1jj8UQSscFeR/WklpR4K86Zc6RM/tK/Ka4dKGv3vy1L2OLqUOI6ncMd80FjSikJHaBJnfgO8HvqAcuFT6yvzH61KYzi4eWnKCEpB35mPpUOs61CRjWDSFpKcFtM0PFjzulfaFftK/MfrRTNwvTtKOo4mgqKtnCkhQ3BB9mtdhGSiYhuFfrTEewNCN+Hea6kWbKihJ0119teUO58uo90LPt0WH6qmNrmpu3xQZRO8Rtx+lV1TZTT9u/OlHRSWOVqpqeOrs2W4IU2rE1fh0ppppTqwAZJ5mmGkEmACSdgK8u7j0SokFXEcjynj5UY+QNajYaWnpW6mtAPXn8U7iLBZMKIM7EGQailLk04tCl6gFWmtOixKY7+HEUOHPkwVDU+c7YSEN9mKCK8pqT9GeOlD3FqDtvVkjCQC3cLk8ZsNO4Tjb4WKZcTQolNPodmvNm177qts3aCzt16FkbE+00QnEHIjNp3j50xFIWuKnqsqX08TvE0Jdy+TqTQgRJr2Zp5CaFce0NyuCMGwGAEhTdNhUUUpJiYPsrRR1IOKZDoukAFsLj0SuKc0TnoSsq4KWxlcG3281KQc2qhYdiXo57OYHhMa0WvH3DtlA8JqFQKISaKEpIVAoKaZ5ke25KIucRdOpWry0+FAKWSAneM0REwYmeJ24085RbOEhxtS0SSgAr1AAkkCATKjtsI1oaaRrLF65MyKntpAA8kHa3aUpIKSomIMjsgTOXTQmR76eZf7GTgdTyJ4acKAX3CPfT7YqDItZuV6KPtXXK50abUOHKMieFBvtwaIe0jIV87dJ1NTgVNJNNA0sGutddREgcuNeGuJpBNRe6yi5wC9Ua8TXRTraKrbk5VbWOe65SclKaVrToRTS26tsWnUFaWFp1BW3DcSX6JOvP3EiuqOwo/dJ/i/vGuoV8p1FB9lD/YE/e4WY2HeJ+FQDqCk1dZqr4g3vHAmmU8eLhSoKqSrjd2nibm/l09yKwzGFtoUEkDMNZGo70nhUSe0qvW1wDSrQdqhQASPPdMy7tSxvxR9qkjRPHlWs9Buhtm7Yh65ZSpYU5mUVLGiVHgDyHKszw5smSPD/tWz9XzIcw0oMjMp5JPiSJ99K/tLK+no2ujeW99oJBsbWKolrCZzTs2A+eE0xY4N+EMD+JQ+dC43YYX9md9EGC5kVkhRJzRpAJ1ov8A8L2Yj0zh8k1T8Vwo27riNwhRSCeI3B020pTQCKpl/g1kji0g2NxcX8/gs7VVdRA3U+IC+Ab5uqTjOCgJK08Nx8+6q+RBre8N6BM3VshanF/eIk5cvHgCQah7DqJbUkG4fcSqT2W8ugnQFSkmTzgRTOf7QUIvd9nA2IsUyoTUOhvMM8j1CyiezNH9Dui68QufQJcDZyKXmUCoQkpEQD+9V9wbqQcUV/aXi22FrCAiC4pCVEJUT6qcwExB34VWbV5zB8TfSwUrKCWgXATLayhYPZI7UZddt9Kuk4myqa+OjcHPDb+X6Jq/+IQArW11DKkZrpMcYaPzVRVx1KdmG7hIMaZm418QqtFxq5Ui1eWj1ktOKT4hBI99YGL5zWVrC5nNmOvGZnQzSTg9dxTiWoiVrbG1tIyl9XK1hF7+42RmJdGXrVxTL+WAmUkGQtJ0B57yK21r/wAmP9wP/jrPeshsq+yOK9csEE9/YPxJrQM/+ZSf9nn/AJdBccqH1VNSSvGSTe3UEBD0vcmlaDsAsI6IdE03V83bvE+jhSzGhUlInKD+GSdfPxrQ8V6Q4Rh7xtVWozICZKWUr9ZIIkk5iYI3qK6uG0i9bIEyhyDy7Mkfy1UutxnLitwTIzJaUn/hoSZ/KaaV0JqeI+zve5rQwOAabZvZFUlX28XaWzsVpnSDotY3mHLuLdlCVFlTra0oyGUgqGYDhpBBrAw8fhrxHhX0Rg33OAIKtIsioz3tFXzrPugvVJ9sYbuHnglpckJb1WQDHaUdE6giINB8I4hHBHN7U8lrX2BOT6fJEObr3WdsW5WQkCSan7TA0p9c5lDhsNak8R6NGyunW+SlZNJ+7JlGp4wfcauK+gLirND6TLhRnU2dNDqMpPHLuDWydWU8TY3PcAH20+dxcJHV1Uz3FlPsN7bpHR/oC07aC4W8WkkLzDKMqQlRTJJI5U4nq9sVJym+QoHmWyfeqrL0KtEvYZ6Jc5VF1JgwYKzseG9CXHRrC2ypK3glQMEKeAg8jNZCTi8vtE0T5nN0uIAbGHYvi5XRBaNj2tBuASS4jKzHp50Bt7FlLjN16ZS3AjJ2NBlUoqOUk/hA86otXlrB03Ny004ohCnQglETCjlkEg6+6rJjvV3g9mtKLm7uW1KGYSUGRMcGjTY1sdGRHLIXuNzcN3HoOiPpZBOzWMdf9rJDS225rTB0W6Pn/wDou+a0D4s1TcQsmE3imrVZcYCwELJBKkwJMgAHWeFG0lbDVyaGasC+WkfiiXaR3jsF1hg2aFK2Ow4kc+6pJrDUgjsJiJ1HxmpUUNckAzxjyjwp2IwFlH8TnneQDYcgEBcMJj1EgTocsaab+2hLjCgZCBB4a6H27GpvOFAH3GmFrgknYDaRM94rpaLKynrpmeG+Opv+KjsPaytgEEETp/Ea6rHZ3IKB2efLma6lb4xqKZCucRfQopZTtmjz/WoW7HZNTztwkjcDu0qv3i+FFGNzAbuumPBg4Qyukv0yOeUAlNOWZ7Rp+1azJVQoGVVVhpaQUeGlhY/krBhTvrAiRpy99bV1ZrBstODi/wDDWF2NwQYB0VAPvj41t/VaIs1CZh1X91FZ77W6zQ/8dTfzSqSIs4gXcnC4+QUF036VXTF6ttp4oRCIEJ0zJE7jzqlX2JLecWVuFxSj2jGhiOA0/CPZWg9M+iT792XWmsySlAnMkagRsTVXxbozcW6C683kQkgTmSdSYGgM1zg9NRmGNwkaHlowLXv+N0jq+2fM5ulxFzbBt7lbEYq43grSm1ZFmEA6CAFq0EgyYTEd9SPVlfvPWalvuFxfpnEyTOiYEDTaZqpYtiIGBMKEmXlDlst76VbOqpB/yahR3Wt5ftcV9KznE6OOGikkAFzM5t+eCeaf0rZR4wQNLfjzUm10ztFXP2ZLwL4UUZIV6wkkTET2T7KyDrJQBi73f6A+1tI+VE9GwDjaToc13cKkTpq/odNTvQ/WgqMZUZHqsA+wH6Ux4VQtoa4NaSdUVzf1/ZMGOsQ7qtpxPE2WkJS+sJS4CntbHTUTw0NU1noNh2Yq+1Sg/h9K3EcpiSOFI647kt29uR/rCD+SsuRepWpOoSBGh7tdK9wPgz5qUTxTFhcTcWB2JCVVbXF13xgtGxz+SvnWXiTbzrSGFpUG2yCUkEAk7SOIAFaC+uMOJ/8ATf8ASrCFMkjMD7K3G9P+ilf+0/6VQ43RupGUsAdqAcbfEFU00mp0r8bbdN1l/Qu6Qi+tlFYAz5YmNVpUgSPFVaF0s6tLXEHUuvFxK0gJPo1ABSQSQFSDzOog61iN9elLicspW2oKCuREKBHnFXRjr6eSkBdqhxQHrJcKAe/LlMe2i+OU1ZJUMqaQWIGk5F9780Vw+AxUwc4+LNlcOtXEE2uEuNpgekCGECeBgEDwQk+yoPqJxwKYdtSdW1ekR/ZX6wHgoT/HWcdNOmL+IrSt2EIRORtM5UzuTPrKPOmugfSBVpfMuAEjMEKA1KkrOUiOJ1BjmkUIzg728NfDJ4z3veOXwx70YTpfY9FvHSvocLt1lwEDKoBz95vf2gyP4u6ozrJ6SeiQLVr13BKyNAlscP4ojwBq4YniSGGVuuGEoSSfkB3kwPOsKxbFVvOrdWJUsyeQ5J7wBAoHgcc9e+PtBdkN9PS5z8v0CU172wNcGDvP39FqvVoqbETwcc+IPzqidM8LeVfP5GnCkrkKCFkagHQga1buq69AslBawFB5e5CfwoiBO1Wp3HGE+s+0PFxA+dUurXUHEp3uZquTi9ud+hUxSiopo2k2tb8FjeCYWWru3U6lYJebjMkpHrDYHxrTOmOEYeUfacQbSUtgJzqzGApQAEJ/eV76qnWXjLTlxhvoX0Li6SFBtYUYK2iJg7dmrZ1i4Uu5w24aaSVuKCcqRuSlaFaT4VfxGr9qlpZm3j1XBscjvW3wrqOmdTtc0m+cLIOsVeElhs4bkDgc7QSHBKCk/taaGPbVSwRILyATA1OmmoBIE+VS6+rfEf8AY3f5frUA01lWUrEFKoIPApMEHwIraUDRG3s2yaz1JBOVZI0uu0YuFcPtJ50ovyNRXKDegATJiNBtz8K8tmdJUlPdA+PfTPsJv71kbM06rke4D816TOh0nlTLjI4E+On0pxFukiVI4VwWgCcs6xIFd7Gf+9dY5zXdwm/oP1RVpbdgdrnwHM17TVtfIKQY58RzNeUC+OXUe8mbBJpH6BQD12kcyfH9KAHaPE+dP29mVqIG3efqak7bCsuwn30fpdKfJbfs5Ko3OGhCfZQAMsjnrvQz7Ws1LvskDQH2UGq3VxBq50QGyumEQtGCFHh7LFbj1NXZcs3ZMw8R/I2fnWI3DHKi8D6WXdoFIYeU0hSsxSAgyqAJ7QJ2ApBxykkrKX2dlr3Bz5JXK0B4Dhnkei+oqqvWen/RrvcWj/zED51kCun1+R/5p3yyj4CobF+lV08kocuHlpO6S4qDx1Gx1FZih+zNTS1Ec73ts1wOL8j6Kwt7Gz3ck3eYsvJ6MOLKAZCMysgOuoTMA6n20fh3TW9bbS01cuIQnZIy6DkCUyKrzLRNSVvbHSB5/rW4dTRVOJGAi97EDfr6+aiHmXvvw1EoxV1tYWhxaVglWYKM5jJJ85PtNDPX63H/AEr61LUVoKlK1MAifcNqJdwpz9n3ihHrVSfWSRV0lMxx1BoBta9s2XS+GY2Y4H0IV96z+nNpfMsotlqUpDhJlC06ZSPxATrWeg0y63Xja+FA0VK2hhEDCSBffzU2nSdJRTbyknskjw+m1fTGEMhyzZSsBSVMNgg7EFCZBr5jr1WOPjspeeSBp2XVjQcBBpbxvh769seh+ktJKrnjjb3rC5+a+lkdErMGRasTz9Egn2kV81420PtdyAAAH3gANAAHFQAOAohvpBdAaXNx/wAZz/7UGSSSSSSTJJMkk7kniZqjhnD56V7nTS677ZP5qTYNr7BIUnSr91P9GWlPm7uFoCWjDSVKAlzisg8Eg6d57qpiMNcOyD56fGm7jDVD1k6eE0yrKaSeExsdpvzty+S48xSmwcL+oWi9dHTILW3aMrBSgh1xSTIKvwJkHWPW8cvKqUnG+zsZ91QLrMd1KbNS4ZTChgEDeW56nqgJaWOZ+mYXI2Rt3fLVOsDkNPfUcoAcKIMimFpmmJJO6I7GOIWjbZEYS+E3DKiYCXWiTyAWkkn2V9JK6wsOH/7tv5OJPwNfMRbpxFsrgD7KQ8T4K3iLmuc4jTfbzVeojdfSv/iTh3+1teRJ+Ar516QOJVd3CkHMhTzqkqGxSpalAjyNDBpQ3BHkaUUyKlwzgjOHlzmPJJ6qenWMFJQ53mnhcq/aV+Y/WhFiKcaXTxkhJ0lVs0uOhwHwRPpVHdSj4k1xdgbkeZpsrocrk1cZA1XOLIxYAfBWHDT90nz+Jrq8wxH3SfP+8a8pe8nUUOb32TFpbkqCU6VMW6QNADodSaDwdQCzJExp+lSziu8e2mjYwxA8W4hI2fsG3AAGxtnz6hMxMnfh4UrQQInzpPOK9SjmQPrVoKSvdq7zj+u1kxdYcMs8eBjhyP1qAubH8Wwq15dN9KhrpaYUCeJ9tVzMDmp/wad1Ux8UpvbI8vJRzZhszuKFZZzGnfSiI4afOl2Y3oYAPcAnBtK5rTsEfYWQJk+qKmi+ABrp4cOVR2Hg5TKZSqdt9PGiFFOg7aYHEGPbRLXNGAVmeJuE1QWuJs02AGRb3XynvtA3nffnt7qTctTqrhtPz57V1qlPj3/9vGn3tQeXyqyyU6hFMAy9+v15Ku3jOsgQDw4UC8gCpe7jhFD4ZhKru5at0EJU4rLJ2G5J03gAml9UWxNL3HC3MD9cN3clGqc0pppMmtWxDoFg9ktLV5dvekKQqNhBJE9lBjUHc8KJHVJY3FuX7G5dUCFZCSlSSpMiD2QrcRWb/wCt02Lk2Ox0m3xsuGz3Au5KhYD0QubwFTDRWhKsqlAp0MAxBM7EVZrXq+ukEf5uqBv6pJ8591WnqNSBZu8y4FHxKQI/lqd6RdP02lx6EtKWcqVSFACFTwI7qHPGKttW+mghDyM7m9sfql9a4Tt1F5a3I/FZ1eYK8ygF1paATpmEa7xpUS8AXIy6xvNW/pX0yF4hCA0W8qs0lQPAiIjvqqLcSNdz3VraOaaSAPqWBjuiybwyKUiI6hbB8yonGrAABQG+/KefdUAoQatN8tbiSlIAG+p1MaxyFVi53qMr2uN2rVcPmdLSgyG7mm2+bcrpa16V4yimidKNtGyqABJPCuNOU1aQ91zsApTDMPTGYgE8JGg/WpRxwDTugcfGf64Uy08IAKSnTeCR7qcSUyMpB3o9ukjCw9XLJPKXvBty6fHZelYkCNBGp1kRwoS5wpCgSkQSdCO/mKJSlSuECdJEH2U4XCnhtHhrxrpAUY5XwOHZnPMXVUuLFSSQoaxpEf1FBlqOI8vgeRqyYoRIgcTMRHPSKg70waGkj+8Fr2ESwtn2QjppKTXKNO2iJWkc1J+IqLW3ddUPdku6Kw4YlXok6Rvv4mvKmbUkJGnE/E15VD294oMVZcL2UPh7cqIInSRpy38KmW7ZMKzAAjUSN/CoqxuAFZuGun6VJN3zalAZjqQPVnfz5x7aunibIDIHEDyVXG6aY1OpjXEWGReyUizEEwBpppExy0pn7OkzA+P0p8YmCkyZkgAQJ7I1M7pjTxptq4SuSJgak6kRrEnn8aEjiuTd5wlAp6hves75rxbCYGg8PrUDeEZSO/Spd3EUJ4nTSIquXFySruolwEY8RK0nBxLE2QzX7wAF7+fVNlUA6Uu1XvTvopTQyDFdadJBTfQY3A8lYsMuCG4kHU6Hxo510Kjs69xmoC1vinaCO+i0YnrJEeHGrXQRvys3WcLkdK6Rrb3JNwVKOsE71zltIgHTTY0hOMtGJJB7waW3coOoWBrUPZdPheQkWioiy5rhbyKj7+xypJk8NDG3sp3oG+E4raE7Fwj8yFpHvNMdILxICQDJ7jp3VB2mJFp9p4TLbiFgcTkUFR7qCr2OdTviJuSCPiFreHzP9kDpDknpbCvfXvbFN+04fVWwkA96FrzD+ZPtrROrK39BgzKl6Shx4+ClKWP5YqZtsbsbxAUHLd1O8KKCUzzCtUmqd1pdYNu3aLtbZxC3nB6MhsgpbbPrSU6AlOgHfPCvnHbyVkMVC1hu0i59L/qi7WNymeom5zNXIj8aD+YK9lSPSDFMMdfWXw76RPYJSFj1CRpHfOtVrqKxFKFXSXFpSCGiMygmT94DE+VRfSG6zXb+UjL6VeoI7QzHYjenlPSPn4pMWPLCAMtNuQ8ku4k50bQA0EEm9/im79tsvKLOYNT2MxMxGk5td6ZVbxuabduEjdQHjvQD2OgaJE95rZspWNA7R5Pqs3HTz1LyY2/spBbIKSJ0g91U+5OtSNxiyyN4HIaVFp7RrkmjAYFpaOllpmFjzlxGOi6KPwkkOJg8fkaFcRpSrS5yKB4io2zlHvjIDmdQR8Qrc2qRtpPn7K8KSeGnhpUYjHJjMmO8fSj28VbUPWg9+lW+zxO8LrLHzUNTDuw+7P4J5IIB7RAHDfWkurJ9WIjY843nx4U0h1JMDLx4TToeAO3jPyrvYzM8Lr+qp0OYb7n0UNfLVmhWh33015d1RtwqaLvrrMsk+A8BQYEmrbkix3W7iBEDWEZtlBqTFP2jQlOb1ZE+FOXLNItzwNdjGl+k80M6HS4tPNXyys0BCQFaf2jzPfXUqxu2y2mFD299dQD4Xaj3ys03tALZVN9OUEzBIOsGR7qJaeCkyN+M8OcfLxry4wslJUnbwoC2ucigSMyQTKZiZ7+FTOqPB2WxZUFvO7fL6x6KVtG1KcSEpC1kwEkaEgaCOOlO3ZySAVAH1gdDI0I31AUKERcbEH2U/ZXoUsIXmyqOpCVLVsrVKQe0qVTPuM1CYhne5AbfXTki6p4ibr3Ftvrp5K09E+rU4ha+nFz6OVLTlLeb1SNZzA61IK6hnZ0u2yP90of4jU31cdIrW1s/RvXDSFelWoBSoOVQSQSOH1Bq39KMfNral9CQ5CmxBVlBC1JTMwf2prEVXFuJMqzDHsXWbdoz0ybIF7ye85ZncdTVwhKiHmiEgnZY2E8jWYXDfEVuC+s/OFI+zntApELmSRGgy61nquh7ihoy8ABJVlUIAEkmRFanhcldIx4rwGkW07Dr5oR/FIJBpcb+gKpyHCKIQ7NO3WGFIkajn9aj0Lg6mm/eZgouKcAAg3B5qQmkuuACkpXTSzmqbnGyMfJYYQzq5pCU0T6DKUyJBPOJgwR3frW2dEurGxetkPONqK15jBcUQBmUEgc4AAnupNW10VG0PnvYm2BfKUEkvzk7rEkRPOm1txtX0Uvqnw8z90fzqrFb7o+oLUhI7QWUZTxM5dJ76Goq+Ct1GC/d3uLb3/RXuqGYbL3Sduir6HBRRulRAUQO7Svpe16I2iWkIVbMKyoSnVpBmABrI1r5pxdIRcvpAACXnUgDQABagABwFD8O4qytc8Rgi3zVoLXEB4BTRNJW5AriqpnoKB/lK1Koj0qZmIjXeaZySaGOf0BPwVz3aRZqgS8DxHtFPMNca+pm7e3cJCUsqI3ASgx4wKzvrU6HN5m7lCQhEejWEgDXdBgCOYnwpTw7j8dXUNg0lpO17fBCl7I7yS8lkakSKkeinRJWIXPoEOJbIQpeZQKhCSkRA49r3Vp3VHbtoVcpISJDW8a6uc60hmwaSrMltsKiMwSkGPECocX497JI+naw6hazuVyL7LnbR1LA9oXz10z6GKwxTSFvJdLiVHsoKYCSkcSZmfdVdmvpzF+jNtdFJuGG3SkEJKhJAO4BrBMcwBbmIXTVmwpSGnSnK2kkJGw8BIO9W8F4w2sbok8TRcnAG6KjlPhKrzajNeuXZ2k+2pbFeil3bMl15hTbYIGZWUaq0AiZ91QDacxrTMna4dw39FGTSSBuUpIJopoQKItbEnQDzo1GFpgZid4McN/pRULbG5VUtRDSfzHd7puVDOugmDQqkkGrCcEbUTqoRsZGvuoK6wgpPZOYcuI+tembqygm10NQ/QHZ5IvDHfuk+fxNdS8NY+7T5/E11K3udqKILX3Uq8kgADlVZv7YawIKSQfLY1YFXSuSff8AWoe5VIWTvxouaRko7pul32eaXCVjrbX3zfqo5lZgj+tdKXh6lBYykgp5b6eHhTJMAxx+op20OsjeKGDQcFOg3W5rXKct0SsqUkZYkceY9utbn0wss+HuIiYSggf2VIV8qwnCEqUvKDyka8VJrful2li/pMNkxziDHurNfaGXRU0vUOJ+bUBVajJNn7o92CsmwFSRdW+skPJM67ZhGnA8K1vpZc5LJ9Ux92R+bs/4qyjCW1JuW4ToHEaiYy5kmDHGIO/CtqeZSsFK0hSTuCARpqND30v+0VSwVcEl7gZPxulfDD2sUjR9XusAuUg5Se0OPwg1fuhDTn+RybVttb6VuhAcAIJDp0UTHAnjV7ucObWgoUhBSQRGURqPCqn1ST9gUlUZkvvAxtIImPOp8R442voi9rSCx7bgncEO6emUZQ0rqa7Sbg/l/tQ2IY1jFuyt56zswhtJUoiDAG5gLNZlj3Shd/cJedQhOVARkQClJAUok+JzR5Cl9Kek959pu2VXLxa9M+jIVEpKA4tOWOUCKg7RyOHt2p3wyl7P+JI0A8tJdsfUnKYsdqeFZcNwNC21vFIjRKUkkkKUqAdtdo1rQuhXTB1K2LP0aSjNkC+1MQpRJ75qq9HrzO2UoSCFpAIIBiNDP7uoPlUv0WWFYkz2AmFKkJ2Cghc6cNu+qOJRGaOXtBqaAXDO3d9et/zWXFZM6t6ZtboLj6K1DEsU9E4wmBDzhbJ5dhShHmkDzrOb/A/9OJR+FTqHQO7KXD/Mk1aOse49G1bOf6u6aUTyAC592lSruCZr9u6EQllSN9cxIymOWVS6y/DqhtFCZdtbHj/yBx8iE5nYZX6f7XA+4qZr53wvoj9uxh9hSihHpblaimJhDmyZ2JKhrW+YZiaX0qUjZK1o80HKY7qyboPCOkdyP2vtQHj6RKvgDVfCHyU7Kgtw4NR+HNuEVi+F4BYuli4Q6XEhJJl9W4kTkMTHdUlZdW2FX1t6azC0pWFBKgpzRSSU6pck7iqB1zW+TFXCdlttLH5cnxQfZWtdVdp6HCbafxJU4f41KX8CKPq5JqeljqGTOLnWwTjIucLwkJdZVjqQwwtqu1KiZQjb9hToOvjWjY5hqblhxk7qTp3K3SfzD3VVOqp0ONvup2W4CPA5lf4qmHMVyYoGlEQ7bpgfvJU6rT+HN7KF4k2Q8SkfFh0YDv8A1DSUIJhJGDL94kfMqndCuhibgOqfK0FteSEkDUCVAyDzG1F4NapYxn0LZXkSFQFKJ3azGeHGtCt7RKCspEZ1Fav7RABP8orPsOXOPLP7zg9jcUwHF5K91SXZZ2ZsLDBx+6XupW0/ZW8WoXPXdM9a2I3LT7ard5bYDRJCVETKyJI2O1RnUi8tV3fKcUVLWltalHcqK3JJ9tP9cGY3CI2DI8+2qmOpR0G5uI/1SJ/MfrRDoGN4Fr0gEtGbb95PInCRjrkXa7Hpb/ak+vi5izYbH43pPglCvmoVjdujaNzX1LiODMXGX07LbuWcudAVExMSNNhUP0k6JW67R5KGGUrDayhQbSMqgklJBA01FBcF43BSxMp3NN75OLZK61wbdyx5ogJASJ4afOvGlgdlQAEe/uptm6IHqjbgT9KUFJjVI8P6FfS/aIh94LDPJJJdm53uCb/FeLISmCAB+Hf3mlsICwFEcT46GJr1TieIkbD6d1IdcMjsx3TXfaI/7gqwbjG/W/7qUt7JvKOzz+JrqFtXFZB2Tx4957q9oB8seo5TRgm0jv8A/wBfuh0W4I11FVm7diRz+tFLuVRGYx41GPqk1fKWAd0WWipKOWha8vcCXWtZEWjOdKvDTxpCBlIoywTlT40NfN61RbTlOHRCOFsnNSeCuhL7ZV6oUknwCkk+4VrGMdY7D7LrTbbpzoUkKOUDURO5NYpbv0am8Wn1VH3VTU8Lpq57JJr3btY2+PwSysp5pw50BGRbKuFmtXp0KKj2nEKInT1gYir51iX6kFhKVLSCVk5VFMgZRuPH31ioxp1JBCtQQduVSmO9Orm7UhTpQMgUBkTA7UbyTO1BVfCo56uJ7WjS0O1epFh6pPBwmrjgkjuA42tn9lrHV084Q8HFrXCkRmUVROaYnwqI6B9KrS2buG37httf2t8hKlQSCoDQcdQahOgPWJb2bTou1uFSlpy5UZuyEwNuMk1n2MOIU446jNDi1HtHtEqKlygDZOsRrGlZ+Xhgknnic0ta4ssQMYHJFxa6aJscuXfut6c6x8M3+0snwBPyrGesDF2H8RcdtlBba0tkECBnCQk6ESfVFV8swAKDKINM6PgjaJ/aB5NxaxRkgdGASpTDsUWytLjcBaSTPAgjVKhxH6VoPVreJdvWiZz/AHiinYAlJ175BrNbZauEj9dD7jVj6H9KkWl6Lp4LchtSCEwpU5UpBBUQIMHThRFdHaCTsxcuaRjfY2HzVM1JHM9srdwb39ORWxdZrc2JkTDiPmPnR1rjYRhibhWuW3zmNZUlGoEd4qoY51jWt42WEpdElCgrsgHKQogGTqJgiKjMQ6ZMow77Kc4WXIIA/wDxlZX2eesCKycXDJZKOPW04fnH3TbPyQL59FW5oFyWX9SOSvXVzrh7Sv2y4v8AM4rnWSu4qm16RqdWcqE3Sws8AlxJSSruAXJ8KunR/rWsLa1aaWp3M2mFQ0ogGTOviaybpdibdzfXDzUlDrmZMiDGVI1B2Mg0XQ08j6qoMrSGvDtx1P6I5gLI2t52C+lL/Bba6CS8yy+B6pWhK4B5EzpVc6x+lzVnaLaQpIecQUNoTEpB7JVA9UBJ0njFYExduoGVtxxA5IWpI9iTrQhJkkySdyTJPiTvXabgJbI0yyamtNw36OEQe64XC3XqNUTZOzweKR4BCD/ioPp/dFrFG3U7toaV3wFLJHmCR51X+rnrMt7C2LLrbqlKcUvMgJIghIG6gZ05UrpZ0rYun/ToJCShAhUBWk8ATzoqkoZJ+KyvkaQwg55EYCWcTBZCOzGbi1vituZeCkhSdQoAjwIkVl+E4g2nGXFuLS2C48JUoJGgI3PhUPYdczjDSGkW6VhAyhSlkEjh2QOAgb8KoN7eKecW4vdalKPGMxJgd2tc4TwaWE1EUuA9pa04OM539EY6lfUdm84tkjn6K+9cGMhd0hLSkKR6FMqSQr8S9JGld1GL/wA8fHNn4LT9azdbkVaerHpO1ZXinXyoNqZWjspKjmK2yNB3JOtNK2jczhhpmd4hth55vsitDI7ho3Nz6qxdYXWTe22IPNW7oS2goABbSrUoSo6kTuTV56vOkTt9hxdfKS5mdQSkZQQBppz1rE+mWIourx95ucq1ymRBiANRw2rXeqBrJg4J4rfV5BRT/hpDxSghpqGJ4YA+7Lnne2VU9jg/OxCzpuyBAOY7Dl9KUbEftH3fSq9YY2vKmDIAGmkx4mad/wAuujik/wAP619E0QkeFZc8GrN2kEev7KbNr+8QPKuFnrOYn2fSoBWOu80jwTSTjz37Q/KKiWwD7q5/0as/4/XuV0t1wka/1NdVcsMScLYJWZM/E15S5z4dR7qLbwyRoAJH17lAm4KqcZtedEWFl+tWJpgJToBsP6NMI4i7JTqsr2Ulu1Gpx5cveVX8h4A+ynUpChBqbDydVASBpA/rhSQ2FASBPKI0q4w3VUP2jAP8WM6eefyVYvLUoPMHjXjL/Ampy5tdx+HbXgeVV65ZyKNUEGMpw4s0ieA3Yfl5J8mvHXgkU2lzSh4zGq9ZGyjNNpA07nZPNrk8D3HWi0uEagmdAAQCAnXQE7akwIpVvZQAT6vMcf651K2DQgiJPCR86mIdRu5LZ6iKAapBqcPrdQDiophZq3pZTBKRp4b/AKUM9hiVBJyAa6kaR4iNfCuSwP5FCDjUTzpe0gKrIeyg6ngRHPb4E0RdNKbWpKxlVoYEEQQFDYngRXX1mUGDxmCNAfLh4UKlOvLQ0tc0g5RzC2Ma2+EqZLqXIS1maQEyQVAjOEqzLTtEwOMjXfQUO+yUuAOEnWJM6iJGvIk0M2vTjRt7eF1xJKivsphTgSVdlPqmB6oIMDz40JpczujbK5I0stoG4OefxQr7CkkpKe1vwOkSNdaQ23C0yAQSkxOWQdT2vwg6ieFSthhJeSDqAJBMakyIyjjpU7aWSUiEiBGYzvppJnlmjzomOF8jc4+rJdNWw0pz3n8x0VctkPJJW3mQCFI2mEkGUgHWI0qOWIJBSZjTdMHSCQRr4aVeHGElMHgRAn38xTN9hodRBkkco076IFFa5aUOzjjHOs9tgef4KlOJyhJ5/LQmTzPDhSkrpy7YAJEQQNRPGdI56RQwMGoRu0p0x5aQb3BRINJU5Sc+leNpk1ZqRT3u8Ld0pKCfCimrJRGiSfKpbCLQQCR4SNKlsumnL30dFDcXKUVHEG00nZxt1O59Pcqr9mUN0n2GkKK4yha0jaApQTrvoDFWpS4gRpz+VMXNklYJjzAg/rUpKUPFjn1UGcZY4hs7LA8wqik5TFEhU0vEmClZB1PPnQiFwaHy3BTeN4YQAbtOyeNDOua6U4+5SG0TUCTsvTPLjoYpjCR90n+L+8quonDU/dJ8/ia6gHN7xQpgI5pdgcoJKSQeXdRyXkHdQB5HQ+yh8PV2B4n2TRazOw1pv2sjPu3CzvFZNdW8uBBuRg9MbH0SFLIgATPITpzmlNoIE0j0RERpypSlqHEE94/7VNtZGfFhLtQOBz33/wBLx1wH1geX6xUFfolM8albkqA2EbmDxqIeX2a697XDBW14Iy0EmbtPncAhRxOkUpga0lQpTB1oQHKJYbvAVqtFDKlPdtS3U9oQNpPhoRQtstKQClQOg/Ftz40QEjfMfzf1zog1bBixWGmxK52ee/VEWrUJBHLnSErKh2Rl1Op5d0U2l4j8XvpGZQOiiPCPpXvbY/ND6dRJJF/O/wCiCxhJCB+6rQxG+++9QLjIzCSIIGokxPHmY4gcjUzigMSVk67EiOPACoa4GlBzESHU1a6hZqo/ikDbThpPz/Sj8PZStWWN1CDxA0BnmNeHGKjSaLw+4yuJVyI99D2BsCie8WEjcDHqrnhyfRxBISJ3ijbkkkiIBE6a6HgDy027qiW30mNyeInU67Dy41JIWiGxrHagCCpPaOUEzBjfzoqd8cTg4jl9fh81hpmuJ1u3R1tZqWlQSZkyBp2okTPCIqOusyZaABJgyO0dNYHt27qebugFnKvKAJjxgBPlOp7jTb7cKChLZ9YQTJkSnU+I2pfFUTveWMAscjFs+fy5IdrbG5VNxtkJXIJJVqZ4cB/XdUaoiNtefyqy9I2EBvgFA6bSeeu551XFMmM0aZss98T8KukYY3WctvRy9rSA9MJE0VZtkkAbkge3T50KBRdmohSSNCFCPGRFev0TCA5LuYCs9quAEqRqAQCnWKMEfhM6d4pCNZJ8+FJUg8NBTFsszB3m3HksQ59yXEWv0OPnc/NKlR32G0144vKDpPwptI7yPA0hSlHZQI5KA+I2q4VkZwcKOoOxgDplR2LhJGg1ke8fpVed0VU5iAWDC411mdNOG2kT76hLn1qHncHC4WsgYW0jc3z1ukuGTT6NqGAoknSqAUbTm5c4q/YPZJ9A3KdcvLjXUHhNrLKCHTBH7Xea8qLpW3OFmXOfc/xD801hA+7HiaJtfV8j8a6up0zYIDiH8+b/AD/VNrSCsacKZOw/tV1dQVX4Cut/k/XmnLn1HPA/Kq5cbV1dQ8PhWl+zn9NJ6/kEEravLbc17XVzmmDf5oVhtx92nwNS7TYy7D2V1dTQBYyuJufU/iUpbY5D2V6WhyHsryurtgldzZQvSJAhGg41APb17XUvl3W+4b/RM+uaGVvSm66uoB6Kj8atOFj7kd4E+yj5i3WRuNjx2Vxrq6qpz3lh6z+od/kg7P1fGKkXz92PFP8Ahrq6mxHh96rf4x6qqXCyS5JJjadY04VHO+qf64GvK6lD/wCYVsov6VqexBIDqgBAmnbcQUx+58q6uq1u4Vkfid/ifwVuudx/aFOK2NdXVo/ur5+7YIRsfGnGR97HCK9rqDqh/DKtccO9FF9IPXSP3fnVdd9Y+NdXUJ/2WrXUv9BF9dV4aeO1dXVWmVPu5WXCh9yjw+Zr2urqqduUsd4iv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8575" y="-868363"/>
            <a:ext cx="2428875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514600"/>
            <a:ext cx="386577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6179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 is Coverage?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600200"/>
            <a:ext cx="3886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extent to which something deals with something else.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 this case its how far the insurance company is willing to offer protection based on the 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contract of the business or person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43200"/>
            <a:ext cx="3901364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1251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Assault and Battery?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20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Assault is the threatening of another person.</a:t>
            </a:r>
          </a:p>
          <a:p>
            <a:r>
              <a:rPr lang="en-US" dirty="0" smtClean="0"/>
              <a:t> Battery is physically hurting another person.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0"/>
            <a:ext cx="4776788" cy="3381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476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Commercial General Liability?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971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CG policy is a ISO Form widely used to provide commercial enterprises with premises and operating liability coverage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327" y="1447800"/>
            <a:ext cx="5109013" cy="4749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99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185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Injury Due to Assault by Employee </vt:lpstr>
      <vt:lpstr>What Happened?</vt:lpstr>
      <vt:lpstr>Ruling</vt:lpstr>
      <vt:lpstr>What is Coverage?</vt:lpstr>
      <vt:lpstr>What is Assault and Battery?</vt:lpstr>
      <vt:lpstr>What is Commercial General Liability?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Injury Due to Assault by Employee</dc:title>
  <dc:creator>Gregory Poppert</dc:creator>
  <cp:lastModifiedBy>Gregory Poppert</cp:lastModifiedBy>
  <cp:revision>2</cp:revision>
  <dcterms:created xsi:type="dcterms:W3CDTF">2013-11-25T13:47:10Z</dcterms:created>
  <dcterms:modified xsi:type="dcterms:W3CDTF">2013-11-25T14:04:53Z</dcterms:modified>
</cp:coreProperties>
</file>