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605102-671C-48C3-A289-D3562E733735}"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366899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605102-671C-48C3-A289-D3562E733735}"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1416638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605102-671C-48C3-A289-D3562E733735}"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4043910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605102-671C-48C3-A289-D3562E733735}"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4103676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605102-671C-48C3-A289-D3562E733735}"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3780560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605102-671C-48C3-A289-D3562E733735}" type="datetimeFigureOut">
              <a:rPr lang="en-US" smtClean="0"/>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1557101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605102-671C-48C3-A289-D3562E733735}" type="datetimeFigureOut">
              <a:rPr lang="en-US" smtClean="0"/>
              <a:t>4/25/2014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1912272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605102-671C-48C3-A289-D3562E733735}" type="datetimeFigureOut">
              <a:rPr lang="en-US" smtClean="0"/>
              <a:t>4/25/2014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2600758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605102-671C-48C3-A289-D3562E733735}" type="datetimeFigureOut">
              <a:rPr lang="en-US" smtClean="0"/>
              <a:t>4/25/2014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2956941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605102-671C-48C3-A289-D3562E733735}" type="datetimeFigureOut">
              <a:rPr lang="en-US" smtClean="0"/>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3153216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605102-671C-48C3-A289-D3562E733735}" type="datetimeFigureOut">
              <a:rPr lang="en-US" smtClean="0"/>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86A3C1-D172-4D0C-89A0-B769557F562C}" type="slidenum">
              <a:rPr lang="en-US" smtClean="0"/>
              <a:t>‹#›</a:t>
            </a:fld>
            <a:endParaRPr lang="en-US"/>
          </a:p>
        </p:txBody>
      </p:sp>
    </p:spTree>
    <p:extLst>
      <p:ext uri="{BB962C8B-B14F-4D97-AF65-F5344CB8AC3E}">
        <p14:creationId xmlns:p14="http://schemas.microsoft.com/office/powerpoint/2010/main" val="3986539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90">
          <a:fgClr>
            <a:schemeClr val="tx2">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605102-671C-48C3-A289-D3562E733735}" type="datetimeFigureOut">
              <a:rPr lang="en-US" smtClean="0"/>
              <a:t>4/25/2014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86A3C1-D172-4D0C-89A0-B769557F562C}" type="slidenum">
              <a:rPr lang="en-US" smtClean="0"/>
              <a:t>‹#›</a:t>
            </a:fld>
            <a:endParaRPr lang="en-US"/>
          </a:p>
        </p:txBody>
      </p:sp>
    </p:spTree>
    <p:extLst>
      <p:ext uri="{BB962C8B-B14F-4D97-AF65-F5344CB8AC3E}">
        <p14:creationId xmlns:p14="http://schemas.microsoft.com/office/powerpoint/2010/main" val="41241385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1"/>
            <a:ext cx="7772400" cy="1771650"/>
          </a:xfrm>
        </p:spPr>
        <p:txBody>
          <a:bodyPr>
            <a:noAutofit/>
          </a:bodyPr>
          <a:lstStyle/>
          <a:p>
            <a:r>
              <a:rPr lang="en-US" dirty="0" smtClean="0"/>
              <a:t>Insurance -Policy Unclear as to Status of Golf Cart Is Read in Favor of Insured</a:t>
            </a:r>
            <a:endParaRPr lang="en-US" dirty="0"/>
          </a:p>
        </p:txBody>
      </p:sp>
      <p:sp>
        <p:nvSpPr>
          <p:cNvPr id="3" name="Subtitle 2"/>
          <p:cNvSpPr>
            <a:spLocks noGrp="1"/>
          </p:cNvSpPr>
          <p:nvPr>
            <p:ph type="subTitle" idx="1"/>
          </p:nvPr>
        </p:nvSpPr>
        <p:spPr/>
        <p:txBody>
          <a:bodyPr/>
          <a:lstStyle/>
          <a:p>
            <a:r>
              <a:rPr lang="en-US" b="1" dirty="0" err="1" smtClean="0">
                <a:solidFill>
                  <a:schemeClr val="tx1"/>
                </a:solidFill>
              </a:rPr>
              <a:t>Kaitlyn</a:t>
            </a:r>
            <a:r>
              <a:rPr lang="en-US" b="1" dirty="0" smtClean="0">
                <a:solidFill>
                  <a:schemeClr val="tx1"/>
                </a:solidFill>
              </a:rPr>
              <a:t> </a:t>
            </a:r>
            <a:r>
              <a:rPr lang="en-US" b="1" dirty="0" err="1" smtClean="0">
                <a:solidFill>
                  <a:schemeClr val="tx1"/>
                </a:solidFill>
              </a:rPr>
              <a:t>flanagan</a:t>
            </a:r>
            <a:r>
              <a:rPr lang="en-US" b="1" dirty="0" smtClean="0">
                <a:solidFill>
                  <a:schemeClr val="tx1"/>
                </a:solidFill>
              </a:rPr>
              <a:t> </a:t>
            </a:r>
            <a:r>
              <a:rPr lang="en-US" b="1" dirty="0" err="1" smtClean="0">
                <a:solidFill>
                  <a:schemeClr val="tx1"/>
                </a:solidFill>
              </a:rPr>
              <a:t>lindsey</a:t>
            </a:r>
            <a:r>
              <a:rPr lang="en-US" b="1" dirty="0" smtClean="0">
                <a:solidFill>
                  <a:schemeClr val="tx1"/>
                </a:solidFill>
              </a:rPr>
              <a:t> hill </a:t>
            </a:r>
            <a:endParaRPr lang="en-US" b="1" dirty="0">
              <a:solidFill>
                <a:schemeClr val="tx1"/>
              </a:solidFill>
            </a:endParaRPr>
          </a:p>
        </p:txBody>
      </p:sp>
    </p:spTree>
    <p:extLst>
      <p:ext uri="{BB962C8B-B14F-4D97-AF65-F5344CB8AC3E}">
        <p14:creationId xmlns:p14="http://schemas.microsoft.com/office/powerpoint/2010/main" val="2486908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3" name="Content Placeholder 2"/>
          <p:cNvSpPr>
            <a:spLocks noGrp="1"/>
          </p:cNvSpPr>
          <p:nvPr>
            <p:ph idx="1"/>
          </p:nvPr>
        </p:nvSpPr>
        <p:spPr/>
        <p:txBody>
          <a:bodyPr/>
          <a:lstStyle/>
          <a:p>
            <a:r>
              <a:rPr lang="en-US" dirty="0" smtClean="0"/>
              <a:t>Description -Appeals court held that a homeowner's insurance policy is vague as to liability coverage for an injury caused by a golf cart to a pedestrian, one provision appears to provide coverage and another provision acts to exclude coverage, the obscurity is decided in favor of the insured.</a:t>
            </a:r>
            <a:endParaRPr lang="en-US" dirty="0"/>
          </a:p>
        </p:txBody>
      </p:sp>
    </p:spTree>
    <p:extLst>
      <p:ext uri="{BB962C8B-B14F-4D97-AF65-F5344CB8AC3E}">
        <p14:creationId xmlns:p14="http://schemas.microsoft.com/office/powerpoint/2010/main" val="1320876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Facts – </a:t>
            </a:r>
          </a:p>
          <a:p>
            <a:r>
              <a:rPr lang="en-US" dirty="0"/>
              <a:t>-</a:t>
            </a:r>
            <a:r>
              <a:rPr lang="en-US" dirty="0" smtClean="0"/>
              <a:t>Herring's son was driving a golf cart on a sidewalk when he struck and injured a pedestrian.</a:t>
            </a:r>
          </a:p>
          <a:p>
            <a:r>
              <a:rPr lang="en-US" dirty="0" smtClean="0"/>
              <a:t> His homeowner's policy provided liability coverage for injury caused by the golf cart when it was used for golfing, and for injury caused by use of a recreational motor vehicle. </a:t>
            </a:r>
          </a:p>
          <a:p>
            <a:r>
              <a:rPr lang="en-US" dirty="0" smtClean="0"/>
              <a:t>Herring's insurer contended that the policy did not cover this incident because the cart was not in use for golfing and it is not a recreational vehicle. </a:t>
            </a:r>
          </a:p>
          <a:p>
            <a:r>
              <a:rPr lang="en-US" dirty="0" smtClean="0"/>
              <a:t>The trial court agreed, stating that a recreational vehicle (RV) is used for temporary living when traveling. Herring appealed.</a:t>
            </a:r>
            <a:endParaRPr lang="en-US" dirty="0"/>
          </a:p>
        </p:txBody>
      </p:sp>
    </p:spTree>
    <p:extLst>
      <p:ext uri="{BB962C8B-B14F-4D97-AF65-F5344CB8AC3E}">
        <p14:creationId xmlns:p14="http://schemas.microsoft.com/office/powerpoint/2010/main" val="253559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 </a:t>
            </a:r>
            <a:endParaRPr lang="en-US" dirty="0"/>
          </a:p>
        </p:txBody>
      </p:sp>
      <p:sp>
        <p:nvSpPr>
          <p:cNvPr id="3" name="Content Placeholder 2"/>
          <p:cNvSpPr>
            <a:spLocks noGrp="1"/>
          </p:cNvSpPr>
          <p:nvPr>
            <p:ph idx="1"/>
          </p:nvPr>
        </p:nvSpPr>
        <p:spPr/>
        <p:txBody>
          <a:bodyPr>
            <a:normAutofit/>
          </a:bodyPr>
          <a:lstStyle/>
          <a:p>
            <a:r>
              <a:rPr lang="en-US" sz="2000" dirty="0" smtClean="0"/>
              <a:t>Homeowner Liability; A form of property insurance intended to protect an individual's home against damages to the house, or to assets in the home. It also provides liability coverage against accidents in the home or on the property.</a:t>
            </a:r>
          </a:p>
          <a:p>
            <a:r>
              <a:rPr lang="en-US" sz="2000" dirty="0" smtClean="0"/>
              <a:t>Recreational Vehicle; motor vehicles or tow-able trailers and are primarily intended for leisure activities such as vacations and camping. </a:t>
            </a:r>
          </a:p>
          <a:p>
            <a:r>
              <a:rPr lang="en-US" sz="2000" dirty="0" smtClean="0"/>
              <a:t>Golf Cart; a small motorized vehicle for golfers and their equipment.</a:t>
            </a:r>
            <a:endParaRPr lang="en-US"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4953000"/>
            <a:ext cx="142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4065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Because it was unclear if a golf cart was a recreational vehicle they must construe the policy in favor of the insured.</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648200"/>
            <a:ext cx="21717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91197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281</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Insurance -Policy Unclear as to Status of Golf Cart Is Read in Favor of Insured</vt:lpstr>
      <vt:lpstr>Summary </vt:lpstr>
      <vt:lpstr>Summary </vt:lpstr>
      <vt:lpstr>Key words </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-Policy Unclear as to Status of Golf Cart Is Read in Favor of Insured</dc:title>
  <dc:creator>Kaitlyn Flanagan</dc:creator>
  <cp:lastModifiedBy>Kaitlyn Flanagan</cp:lastModifiedBy>
  <cp:revision>2</cp:revision>
  <dcterms:created xsi:type="dcterms:W3CDTF">2014-04-25T15:59:53Z</dcterms:created>
  <dcterms:modified xsi:type="dcterms:W3CDTF">2014-04-25T16:18:32Z</dcterms:modified>
</cp:coreProperties>
</file>