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E9D51-3F56-4217-ACE9-7050095169DE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BC1-5AC3-4827-AC32-88D760A5B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E9D51-3F56-4217-ACE9-7050095169DE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BC1-5AC3-4827-AC32-88D760A5B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33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E9D51-3F56-4217-ACE9-7050095169DE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BC1-5AC3-4827-AC32-88D760A5B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841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E9D51-3F56-4217-ACE9-7050095169DE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BC1-5AC3-4827-AC32-88D760A5B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20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E9D51-3F56-4217-ACE9-7050095169DE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BC1-5AC3-4827-AC32-88D760A5B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804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E9D51-3F56-4217-ACE9-7050095169DE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BC1-5AC3-4827-AC32-88D760A5B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850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E9D51-3F56-4217-ACE9-7050095169DE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BC1-5AC3-4827-AC32-88D760A5B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814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E9D51-3F56-4217-ACE9-7050095169DE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BC1-5AC3-4827-AC32-88D760A5B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E9D51-3F56-4217-ACE9-7050095169DE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BC1-5AC3-4827-AC32-88D760A5B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2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E9D51-3F56-4217-ACE9-7050095169DE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BC1-5AC3-4827-AC32-88D760A5B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250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E9D51-3F56-4217-ACE9-7050095169DE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BC1-5AC3-4827-AC32-88D760A5B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94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E9D51-3F56-4217-ACE9-7050095169DE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1EBC1-5AC3-4827-AC32-88D760A5B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20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Insurance Case Study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Nick Hildebrand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64" y="427182"/>
            <a:ext cx="2505075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67612"/>
            <a:ext cx="3824288" cy="253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6185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Summary of Case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Iowa court stated that automobile insurer is not responsible for  the liability coming from an automobile owner's dog biting a child who walked up to their parked car, which had a door ajar. The injury was not related to the use of the car, so the auto policy did not apply.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572000"/>
            <a:ext cx="2238375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5033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Key Words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Coverage - Insurance. protection provided against risks or a risk, often as specified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Use of a car – the use of an automobile for driving purposes only.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337483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337483"/>
            <a:ext cx="232410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8603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Decision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It was reversed. The court came to a conclusion and stated that the dog biting the child had nothing to do with the car, other than providing a place for it to happen. </a:t>
            </a:r>
            <a:r>
              <a:rPr lang="en-US" dirty="0" smtClean="0">
                <a:solidFill>
                  <a:schemeClr val="bg1"/>
                </a:solidFill>
              </a:rPr>
              <a:t>The car was not even functioning at the time. </a:t>
            </a:r>
            <a:r>
              <a:rPr lang="en-US" dirty="0" smtClean="0">
                <a:solidFill>
                  <a:schemeClr val="bg1"/>
                </a:solidFill>
              </a:rPr>
              <a:t>The insurer is not responsible.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7244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975" y="4191000"/>
            <a:ext cx="1885950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1810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148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Insurance Case Study</vt:lpstr>
      <vt:lpstr>Summary of Case</vt:lpstr>
      <vt:lpstr>Key Words</vt:lpstr>
      <vt:lpstr>Decision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Insurance Case Study</dc:title>
  <dc:creator>Nicholas Hildebrand</dc:creator>
  <cp:lastModifiedBy>Nicholas Hildebrand</cp:lastModifiedBy>
  <cp:revision>4</cp:revision>
  <dcterms:created xsi:type="dcterms:W3CDTF">2013-11-22T14:18:36Z</dcterms:created>
  <dcterms:modified xsi:type="dcterms:W3CDTF">2013-11-25T14:13:32Z</dcterms:modified>
</cp:coreProperties>
</file>