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D1F0"/>
    <a:srgbClr val="FA9862"/>
    <a:srgbClr val="93DFF1"/>
    <a:srgbClr val="9EFCE6"/>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2431695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27792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2031003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3925568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341541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1169445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1002078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677613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2944433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4103813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BF1E6D-5829-4AE8-9D09-FA0DE4509F36}" type="datetimeFigureOut">
              <a:rPr lang="en-US" smtClean="0"/>
              <a:t>4/25/2014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2D91D6-BAA7-4F0C-A9BB-CB5DB819C2F3}" type="slidenum">
              <a:rPr lang="en-US" smtClean="0"/>
              <a:t>‹#›</a:t>
            </a:fld>
            <a:endParaRPr lang="en-US" dirty="0"/>
          </a:p>
        </p:txBody>
      </p:sp>
    </p:spTree>
    <p:extLst>
      <p:ext uri="{BB962C8B-B14F-4D97-AF65-F5344CB8AC3E}">
        <p14:creationId xmlns:p14="http://schemas.microsoft.com/office/powerpoint/2010/main" val="1215148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9000">
              <a:srgbClr val="5E9EFF"/>
            </a:gs>
            <a:gs pos="26000">
              <a:srgbClr val="6CD1F0"/>
            </a:gs>
            <a:gs pos="52000">
              <a:srgbClr val="93DFF1"/>
            </a:gs>
            <a:gs pos="88000">
              <a:srgbClr val="9EFCE6"/>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BF1E6D-5829-4AE8-9D09-FA0DE4509F36}" type="datetimeFigureOut">
              <a:rPr lang="en-US" smtClean="0"/>
              <a:t>4/25/2014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2D91D6-BAA7-4F0C-A9BB-CB5DB819C2F3}" type="slidenum">
              <a:rPr lang="en-US" smtClean="0"/>
              <a:t>‹#›</a:t>
            </a:fld>
            <a:endParaRPr lang="en-US" dirty="0"/>
          </a:p>
        </p:txBody>
      </p:sp>
    </p:spTree>
    <p:extLst>
      <p:ext uri="{BB962C8B-B14F-4D97-AF65-F5344CB8AC3E}">
        <p14:creationId xmlns:p14="http://schemas.microsoft.com/office/powerpoint/2010/main" val="3351414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normAutofit fontScale="90000"/>
          </a:bodyPr>
          <a:lstStyle/>
          <a:p>
            <a:r>
              <a:rPr lang="en-US" sz="5300" dirty="0" smtClean="0"/>
              <a:t>Insurance</a:t>
            </a:r>
            <a:r>
              <a:rPr lang="en-US" dirty="0" smtClean="0"/>
              <a:t/>
            </a:r>
            <a:br>
              <a:rPr lang="en-US" dirty="0" smtClean="0"/>
            </a:br>
            <a:r>
              <a:rPr lang="en-US" sz="3600" dirty="0" smtClean="0"/>
              <a:t>Proper Delivery of Policy Cancellation Notice Must Be Met for Cancellation to Occur</a:t>
            </a:r>
            <a:endParaRPr lang="en-US" dirty="0"/>
          </a:p>
        </p:txBody>
      </p:sp>
      <p:sp>
        <p:nvSpPr>
          <p:cNvPr id="3" name="Subtitle 2"/>
          <p:cNvSpPr>
            <a:spLocks noGrp="1"/>
          </p:cNvSpPr>
          <p:nvPr>
            <p:ph type="subTitle" idx="1"/>
          </p:nvPr>
        </p:nvSpPr>
        <p:spPr/>
        <p:txBody>
          <a:bodyPr/>
          <a:lstStyle/>
          <a:p>
            <a:r>
              <a:rPr lang="en-US" dirty="0" smtClean="0">
                <a:solidFill>
                  <a:schemeClr val="tx1"/>
                </a:solidFill>
              </a:rPr>
              <a:t>By: Megan and Anna</a:t>
            </a:r>
            <a:endParaRPr lang="en-US" dirty="0">
              <a:solidFill>
                <a:schemeClr val="tx1"/>
              </a:solidFill>
            </a:endParaRPr>
          </a:p>
        </p:txBody>
      </p:sp>
    </p:spTree>
    <p:extLst>
      <p:ext uri="{BB962C8B-B14F-4D97-AF65-F5344CB8AC3E}">
        <p14:creationId xmlns:p14="http://schemas.microsoft.com/office/powerpoint/2010/main" val="2060489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 Definitions</a:t>
            </a:r>
            <a:endParaRPr lang="en-US" dirty="0"/>
          </a:p>
        </p:txBody>
      </p:sp>
      <p:sp>
        <p:nvSpPr>
          <p:cNvPr id="3" name="Content Placeholder 2"/>
          <p:cNvSpPr>
            <a:spLocks noGrp="1"/>
          </p:cNvSpPr>
          <p:nvPr>
            <p:ph idx="1"/>
          </p:nvPr>
        </p:nvSpPr>
        <p:spPr/>
        <p:txBody>
          <a:bodyPr/>
          <a:lstStyle/>
          <a:p>
            <a:r>
              <a:rPr lang="en-US" dirty="0" smtClean="0"/>
              <a:t>Cancellation - </a:t>
            </a:r>
            <a:r>
              <a:rPr lang="en-US" dirty="0"/>
              <a:t>the action of canceling something that has been arranged or planned</a:t>
            </a:r>
            <a:r>
              <a:rPr lang="en-US" dirty="0" smtClean="0"/>
              <a:t>.</a:t>
            </a:r>
          </a:p>
          <a:p>
            <a:endParaRPr lang="en-US" dirty="0" smtClean="0"/>
          </a:p>
          <a:p>
            <a:r>
              <a:rPr lang="en-US" dirty="0" smtClean="0"/>
              <a:t>Mailing - </a:t>
            </a:r>
            <a:r>
              <a:rPr lang="en-US" dirty="0"/>
              <a:t>the action or process of sending something by mail</a:t>
            </a:r>
            <a:r>
              <a:rPr lang="en-US" dirty="0" smtClean="0"/>
              <a:t>.</a:t>
            </a:r>
          </a:p>
          <a:p>
            <a:endParaRPr lang="en-US" dirty="0" smtClean="0"/>
          </a:p>
          <a:p>
            <a:r>
              <a:rPr lang="en-US" dirty="0" smtClean="0"/>
              <a:t>Delivery - the </a:t>
            </a:r>
            <a:r>
              <a:rPr lang="en-US" dirty="0"/>
              <a:t>action of delivering letters, packages, or ordered goods.</a:t>
            </a:r>
          </a:p>
        </p:txBody>
      </p:sp>
    </p:spTree>
    <p:extLst>
      <p:ext uri="{BB962C8B-B14F-4D97-AF65-F5344CB8AC3E}">
        <p14:creationId xmlns:p14="http://schemas.microsoft.com/office/powerpoint/2010/main" val="3547978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r>
              <a:rPr lang="en-US" sz="2000" dirty="0" smtClean="0"/>
              <a:t>A court held an insurance company did not have a certified letter to be delivered to an insurer, so the attempt to cancel an insurance policy was not effective.</a:t>
            </a:r>
          </a:p>
          <a:p>
            <a:r>
              <a:rPr lang="en-US" sz="2000" dirty="0"/>
              <a:t>Cornhusker </a:t>
            </a:r>
            <a:r>
              <a:rPr lang="en-US" sz="2000" dirty="0" smtClean="0"/>
              <a:t>Casualty had automobile insurance to Rockeries, Inc. the policy was up every 4 years. Rockeries, Inc. usually had late payments and the insurance company would send out a letter confirming to cancel service if the payment was not received.  The Rockeries never paid their premium on September 2</a:t>
            </a:r>
            <a:r>
              <a:rPr lang="en-US" sz="2000" baseline="30000" dirty="0" smtClean="0"/>
              <a:t>nd</a:t>
            </a:r>
            <a:r>
              <a:rPr lang="en-US" sz="2000" dirty="0" smtClean="0"/>
              <a:t>. On </a:t>
            </a:r>
            <a:r>
              <a:rPr lang="en-US" sz="2000" dirty="0"/>
              <a:t>S</a:t>
            </a:r>
            <a:r>
              <a:rPr lang="en-US" sz="2000" dirty="0" smtClean="0"/>
              <a:t>eptember 29</a:t>
            </a:r>
            <a:r>
              <a:rPr lang="en-US" sz="2000" baseline="30000" dirty="0" smtClean="0"/>
              <a:t>th</a:t>
            </a:r>
            <a:r>
              <a:rPr lang="en-US" sz="2000" dirty="0" smtClean="0"/>
              <a:t> Cornhuskers sent out a letter that they were canceling the policy on October 19</a:t>
            </a:r>
            <a:r>
              <a:rPr lang="en-US" sz="2000" baseline="30000" dirty="0" smtClean="0"/>
              <a:t>th</a:t>
            </a:r>
            <a:r>
              <a:rPr lang="en-US" sz="2000" dirty="0" smtClean="0"/>
              <a:t> if no payment was received. The Rockeries never received a letter stating that information.</a:t>
            </a:r>
          </a:p>
          <a:p>
            <a:r>
              <a:rPr lang="en-US" sz="2000" dirty="0" smtClean="0"/>
              <a:t>On October 25</a:t>
            </a:r>
            <a:r>
              <a:rPr lang="en-US" sz="2000" baseline="30000" dirty="0" smtClean="0"/>
              <a:t>th</a:t>
            </a:r>
            <a:r>
              <a:rPr lang="en-US" sz="2000" dirty="0" smtClean="0"/>
              <a:t>, a Rockeries employee was in an accident and killed another person.</a:t>
            </a:r>
            <a:endParaRPr lang="en-US" sz="2000" dirty="0"/>
          </a:p>
        </p:txBody>
      </p:sp>
    </p:spTree>
    <p:extLst>
      <p:ext uri="{BB962C8B-B14F-4D97-AF65-F5344CB8AC3E}">
        <p14:creationId xmlns:p14="http://schemas.microsoft.com/office/powerpoint/2010/main" val="301287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r>
              <a:rPr lang="en-US" sz="2000" dirty="0" smtClean="0"/>
              <a:t>The Rockeries told Cornhuskers about the accident and also sent a check for the premium that was previously due. Cornhuskers sent a letter back with check telling the Rockeries that the policy had been canceled before the accident had occurred.</a:t>
            </a:r>
          </a:p>
          <a:p>
            <a:endParaRPr lang="en-US" sz="2000" dirty="0" smtClean="0"/>
          </a:p>
          <a:p>
            <a:r>
              <a:rPr lang="en-US" sz="2000" dirty="0" smtClean="0"/>
              <a:t>The Rockeries sued, stating the insurance company did not cancel the policy before the accident. The Rockeries appealed in district court.</a:t>
            </a:r>
          </a:p>
          <a:p>
            <a:endParaRPr lang="en-US" sz="2000" dirty="0" smtClean="0"/>
          </a:p>
          <a:p>
            <a:endParaRPr lang="en-US" sz="2000" dirty="0" smtClean="0"/>
          </a:p>
          <a:p>
            <a:r>
              <a:rPr lang="en-US" sz="2000" dirty="0" smtClean="0"/>
              <a:t>The federal appeals court certified a question about Washington insurance law to the Washington supreme court about the proper cancellation for an insurance policy.</a:t>
            </a:r>
            <a:endParaRPr lang="en-US" sz="2000" dirty="0"/>
          </a:p>
        </p:txBody>
      </p:sp>
    </p:spTree>
    <p:extLst>
      <p:ext uri="{BB962C8B-B14F-4D97-AF65-F5344CB8AC3E}">
        <p14:creationId xmlns:p14="http://schemas.microsoft.com/office/powerpoint/2010/main" val="808809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p:txBody>
          <a:bodyPr>
            <a:normAutofit/>
          </a:bodyPr>
          <a:lstStyle/>
          <a:p>
            <a:r>
              <a:rPr lang="en-US" sz="2000" dirty="0" smtClean="0"/>
              <a:t>The state insurance law requires two things in order to cancel an insurance policy. It requires…</a:t>
            </a:r>
          </a:p>
          <a:p>
            <a:pPr lvl="1"/>
            <a:r>
              <a:rPr lang="en-US" sz="2000" dirty="0" smtClean="0"/>
              <a:t>A written notice of a cancellation, accompanied by the actual reason therefore, must actually delivered or mailed to the name insured</a:t>
            </a:r>
          </a:p>
          <a:p>
            <a:pPr lvl="1"/>
            <a:r>
              <a:rPr lang="en-US" sz="2000" dirty="0" smtClean="0"/>
              <a:t>The mailing of any such notice shall be effected by depositing it in a sealed envelope, directed to the addressee at his or her last address as known to the insurer.</a:t>
            </a:r>
            <a:endParaRPr lang="en-US" sz="2000" dirty="0"/>
          </a:p>
          <a:p>
            <a:pPr marL="461963" lvl="1" indent="-461963">
              <a:buFont typeface="Arial" pitchFamily="34" charset="0"/>
              <a:buChar char="•"/>
            </a:pPr>
            <a:r>
              <a:rPr lang="en-US" sz="2000" dirty="0" smtClean="0"/>
              <a:t>The notice is effective when it is mailed. Cornhuskers did not receive a notice that it was mailed so therefore the policy was not cancelled.</a:t>
            </a:r>
          </a:p>
          <a:p>
            <a:pPr marL="461963" lvl="1" indent="-461963">
              <a:buFont typeface="Arial" pitchFamily="34" charset="0"/>
              <a:buChar char="•"/>
            </a:pPr>
            <a:r>
              <a:rPr lang="en-US" sz="2000" dirty="0" smtClean="0"/>
              <a:t>We agree with the courts decision because the Rockeries, Inc. never received notice and even though Cornhuskers sent something in the mail they had no clue that the Rockeries never received it.</a:t>
            </a:r>
            <a:endParaRPr lang="en-US" sz="2000" dirty="0"/>
          </a:p>
        </p:txBody>
      </p:sp>
    </p:spTree>
    <p:extLst>
      <p:ext uri="{BB962C8B-B14F-4D97-AF65-F5344CB8AC3E}">
        <p14:creationId xmlns:p14="http://schemas.microsoft.com/office/powerpoint/2010/main" val="42203985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415</Words>
  <Application>Microsoft Office PowerPoint</Application>
  <PresentationFormat>On-screen Show (4:3)</PresentationFormat>
  <Paragraphs>25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Insurance Proper Delivery of Policy Cancellation Notice Must Be Met for Cancellation to Occur</vt:lpstr>
      <vt:lpstr>Key Words Definitions</vt:lpstr>
      <vt:lpstr>Summary</vt:lpstr>
      <vt:lpstr>Summary</vt:lpstr>
      <vt:lpstr>Decision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Proper Delivery of Policy Cancellation Notice Must Be Met for Cancellation to Occur</dc:title>
  <dc:creator>Megan Penecale</dc:creator>
  <cp:lastModifiedBy>Megan Penecale</cp:lastModifiedBy>
  <cp:revision>4</cp:revision>
  <dcterms:created xsi:type="dcterms:W3CDTF">2014-04-25T15:52:28Z</dcterms:created>
  <dcterms:modified xsi:type="dcterms:W3CDTF">2014-04-25T16:23:32Z</dcterms:modified>
</cp:coreProperties>
</file>